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tags/tag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1" r:id="rId2"/>
  </p:sldMasterIdLst>
  <p:notesMasterIdLst>
    <p:notesMasterId r:id="rId38"/>
  </p:notesMasterIdLst>
  <p:sldIdLst>
    <p:sldId id="357" r:id="rId3"/>
    <p:sldId id="326" r:id="rId4"/>
    <p:sldId id="327" r:id="rId5"/>
    <p:sldId id="290" r:id="rId6"/>
    <p:sldId id="297" r:id="rId7"/>
    <p:sldId id="299" r:id="rId8"/>
    <p:sldId id="301" r:id="rId9"/>
    <p:sldId id="302" r:id="rId10"/>
    <p:sldId id="303" r:id="rId11"/>
    <p:sldId id="304" r:id="rId12"/>
    <p:sldId id="305" r:id="rId13"/>
    <p:sldId id="306" r:id="rId14"/>
    <p:sldId id="300" r:id="rId15"/>
    <p:sldId id="307" r:id="rId16"/>
    <p:sldId id="308" r:id="rId17"/>
    <p:sldId id="309" r:id="rId18"/>
    <p:sldId id="310" r:id="rId19"/>
    <p:sldId id="314" r:id="rId20"/>
    <p:sldId id="320" r:id="rId21"/>
    <p:sldId id="321" r:id="rId22"/>
    <p:sldId id="318" r:id="rId23"/>
    <p:sldId id="319" r:id="rId24"/>
    <p:sldId id="322" r:id="rId25"/>
    <p:sldId id="292" r:id="rId26"/>
    <p:sldId id="293" r:id="rId27"/>
    <p:sldId id="294" r:id="rId28"/>
    <p:sldId id="329" r:id="rId29"/>
    <p:sldId id="356" r:id="rId30"/>
    <p:sldId id="352" r:id="rId31"/>
    <p:sldId id="328" r:id="rId32"/>
    <p:sldId id="283" r:id="rId33"/>
    <p:sldId id="289" r:id="rId34"/>
    <p:sldId id="284" r:id="rId35"/>
    <p:sldId id="287" r:id="rId36"/>
    <p:sldId id="286"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C89"/>
    <a:srgbClr val="ADDC30"/>
    <a:srgbClr val="285687"/>
    <a:srgbClr val="CCCCCC"/>
    <a:srgbClr val="D8D8D8"/>
    <a:srgbClr val="4EFD4E"/>
    <a:srgbClr val="000000"/>
    <a:srgbClr val="00EB00"/>
    <a:srgbClr val="00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10" d="100"/>
          <a:sy n="110" d="100"/>
        </p:scale>
        <p:origin x="55" y="3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4-02T09:29:48.654"/>
    </inkml:context>
    <inkml:brush xml:id="br0">
      <inkml:brushProperty name="width" value="0.05" units="cm"/>
      <inkml:brushProperty name="height" value="0.05" units="cm"/>
      <inkml:brushProperty name="color" value="#4B7125"/>
    </inkml:brush>
  </inkml:definitions>
  <inkml:trace contextRef="#ctx0" brushRef="#br0">32 151 208 0 0,'-3'-17'6526'0'0,"2"17"-6303"0"0,1 1-1 0 0,-1 0 1 0 0,0-1-1 0 0,1 1 1 0 0,-1-1-1 0 0,0 1 1 0 0,1 0 0 0 0,-1 0-1 0 0,1 0 1 0 0,-1-1-1 0 0,1 1 1 0 0,0 0-1 0 0,-1 0 1 0 0,1 0 0 0 0,0 0-1 0 0,-1 0 1 0 0,1-1-1 0 0,0 1 1 0 0,0 0-1 0 0,0 0-222 0 0,-6 27-401 0 0,5-22 839 0 0,-5 43-276 0 0,1-1-1 0 0,3 1 1 0 0,3 26-162 0 0,-1-27 38 0 0,1-38 16 0 0,0 0-1 0 0,1 0 1 0 0,0-1 0 0 0,0 1-1 0 0,3 6-52 0 0,6 26 141 0 0,2-8-147 0 0,-2-9-6 0 0,-1 1 73 0 0,1 0-1 0 0,2 0 0 0 0,0-1 1 0 0,11 14-62 0 0,-8-16 22 0 0,1-1 1 0 0,1-1-1 0 0,3 2-22 0 0,-12-13 25 0 0,2 1 7 0 0,1 0-1 0 0,0-1 0 0 0,0 0 0 0 0,1-1 0 0 0,0-1 0 0 0,7 3-31 0 0,26 13 52 0 0,15 3-52 0 0,-33-15-15 0 0,15 5 21 0 0,0-3 1 0 0,1-1 0 0 0,7-1-7 0 0,20 0-5 0 0,1-3 0 0 0,0-3 0 0 0,68-3 5 0 0,-18 0-6 0 0,50-3 256 0 0,1-7 0 0 0,46-13-250 0 0,-65 5 109 0 0,210-28 318 0 0,-237 24-333 0 0,36-6 168 0 0,0-7 0 0 0,17-12-262 0 0,-116 26 63 0 0,72-21 201 0 0,-3-7-1 0 0,24-15-263 0 0,177-81 47 0 0,-266 111 50 0 0,-1-2 1 0 0,55-38-98 0 0,-94 53 90 0 0,12-7-46 0 0,26-21-44 0 0,13-13-70 0 0,8 1 70 0 0,41-29-42 0 0,-107 71 124 0 0,1 2-1 0 0,0 0 0 0 0,3 0-81 0 0,-12 3-62 0 0,-11 9 47 0 0,0 0 0 0 0,0 0 0 0 0,0 0-1 0 0,0 1 1 0 0,0-1 0 0 0,0 0 0 0 0,0 1 0 0 0,0 0-1 0 0,0-1 1 0 0,1 1 0 0 0,-1 0 0 0 0,2 0 15 0 0,17-19 374 0 0,-17 18-238 0 0,-3 1-136 0 0,-1 1 0 0 0,0 0 0 0 0,1 0 0 0 0,-1 0 0 0 0,1 0 0 0 0,-1 0 0 0 0,0-1 0 0 0,1 1 0 0 0,-1 0 0 0 0,0 0 0 0 0,1-1 0 0 0,-1 1 0 0 0,0 0 0 0 0,0 0 0 0 0,1-1 0 0 0,-1 1 1 0 0,0 0-1 0 0,0-1 0 0 0,1 1 0 0 0,-1-1 0 0 0,0 1 0 0 0,0 0 0 0 0,0-1 0 0 0,0 1 0 0 0,1 0 0 0 0,-1-1 0 0 0,0 1 0 0 0,0-1 0 0 0,0 1 0 0 0,10-10 44 0 0,2-1 11 0 0,-14 9-13 0 0,-9 5 15 0 0,-133 46 122 0 0,44-13 105 0 0,62-21-214 0 0,0-2 1 0 0,-27 5-71 0 0,35-12 3 0 0,7-2 123 0 0,0 1 0 0 0,-14 6-126 0 0,78-34-445 0 0,-27 14 363 0 0,0 0 1 0 0,15-6 81 0 0,20-1-49 0 0,-1 3 1 0 0,2 1-1 0 0,0 3 1 0 0,40-3 48 0 0,-38 0 570 0 0,-38 7-643 0 0,-12 3-48 0 0,0 1-1 0 0,1 0 0 0 0,-1 1 0 0 0,0-1 1 0 0,1 0-1 0 0,-1 1 0 0 0,1-1 0 0 0,-1 1 1 0 0,1 0 121 0 0,-1 27 318 0 0,-4 22 17 0 0,-3 0 1 0 0,-2-1 0 0 0,-12 45-336 0 0,-6 30 762 0 0,24-112-2224 0 0,1-9-3932 0 0,0-13 110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4-02T09:29:51.955"/>
    </inkml:context>
    <inkml:brush xml:id="br0">
      <inkml:brushProperty name="width" value="0.05" units="cm"/>
      <inkml:brushProperty name="height" value="0.05" units="cm"/>
      <inkml:brushProperty name="color" value="#4B7125"/>
    </inkml:brush>
  </inkml:definitions>
  <inkml:trace contextRef="#ctx0" brushRef="#br0">56 52 364 0 0,'0'0'337'0'0,"0"-1"1"0"0,0 0-1 0 0,0 0 1 0 0,0 0-1 0 0,0 1 1 0 0,1-1-1 0 0,-1 0 0 0 0,0 0 1 0 0,1 1-1 0 0,-1-1 1 0 0,0 0-1 0 0,1 1 1 0 0,-1-1-1 0 0,1 0 0 0 0,-1 1 1 0 0,1-1-1 0 0,-1 0-337 0 0,4 2 2165 0 0,-2 8-1081 0 0,-3 18-436 0 0,-2 0-1 0 0,-2-1 1 0 0,0 0 0 0 0,-3 8-648 0 0,-3 15 341 0 0,-21 110 859 0 0,30-141-440 0 0,3-30 389 0 0,6-18-1122 0 0,-2 12-15 0 0,7-39-200 0 0,-3-1 0 0 0,-2 0 0 0 0,-2-49 188 0 0,-5 107-78 0 0,4 41-1036 0 0,5 10 1329 0 0,-8-48-150 0 0,0 1 0 0 0,0-1 1 0 0,1 0-1 0 0,-1 0 0 0 0,0 1 0 0 0,1-1 0 0 0,0 0 0 0 0,0 0 1 0 0,0-1-1 0 0,0 1 0 0 0,0 0 0 0 0,1-1 0 0 0,0 2-65 0 0,-2-4 17 0 0,0 1-1 0 0,1 0 1 0 0,-1-1-1 0 0,0 0 0 0 0,0 1 1 0 0,1-1-1 0 0,-1 0 0 0 0,0 0 1 0 0,1 1-1 0 0,-1-1 1 0 0,0 0-1 0 0,0 0 0 0 0,1 0 1 0 0,-1-1-1 0 0,0 1 1 0 0,1 0-1 0 0,-1 0 0 0 0,0-1 1 0 0,0 1-1 0 0,0-1 1 0 0,1 1-1 0 0,-1-1 0 0 0,0 1 1 0 0,0-1-1 0 0,0 0 0 0 0,0 0 1 0 0,0 1-1 0 0,0-1 1 0 0,0 0-1 0 0,0 0-16 0 0,31-33 524 0 0,-26 27-486 0 0,21-24-74 0 0,-1 0-88 0 0,1 1-1 0 0,18-13 125 0 0,-36 35 263 0 0,4-1-1239 0 0,-12 10 945 0 0,-1-1 0 0 0,1 1 0 0 0,-1 0 1 0 0,1 0-1 0 0,-1 0 0 0 0,0 0 0 0 0,1 0 1 0 0,-1 0-1 0 0,0 0 0 0 0,0 0 0 0 0,0 0 1 0 0,0 0-1 0 0,0 0 0 0 0,0 0 1 0 0,0 1-1 0 0,0-1 0 0 0,0 0 0 0 0,0 0 31 0 0,-4 199 1289 0 0,1-2-642 0 0,3-197-784 0 0,0-1 6 0 0,0 0-43 0 0,2-24-7320 0 0,-1 17 4513 0 0,3-4-1247 0 0</inkml:trace>
  <inkml:trace contextRef="#ctx0" brushRef="#br0" timeOffset="1213.31">658 49 1032 0 0,'0'-2'708'0'0,"1"0"1"0"0,-1 0-1 0 0,1 0 0 0 0,0 0 0 0 0,0 0 1 0 0,-1 0-1 0 0,1 0 0 0 0,0 0 0 0 0,2-1-708 0 0,0 1 2468 0 0,-6 16-1409 0 0,-37 83 978 0 0,28-70-1562 0 0,-143 303 2642 0 0,154-323-4547 0 0,4-8-1002 0 0,9-14-5060 0 0,-2-3 2336 0 0</inkml:trace>
  <inkml:trace contextRef="#ctx0" brushRef="#br0" timeOffset="1881.54">635 89 28 0 0,'-1'-1'450'0'0,"0"0"0"0"0,0 0 0 0 0,0 1-1 0 0,0-1 1 0 0,0 0 0 0 0,0 0 0 0 0,1 0 0 0 0,-1 0 0 0 0,0 0 0 0 0,1 0 0 0 0,-1 0-1 0 0,1 0 1 0 0,-1 0 0 0 0,1-1 0 0 0,0 1 0 0 0,-1 0 0 0 0,1 0 0 0 0,0 0-1 0 0,0-1-449 0 0,0 2 442 0 0,0 0-63 0 0,0 0-124 0 0,0 0-142 0 0,0 0-63 0 0,0 26 1597 0 0,2 6-929 0 0,1 0 0 0 0,1 0 1 0 0,3 3-719 0 0,3 25 357 0 0,-3-27-283 0 0,1 0-1 0 0,2 0 1 0 0,10 20-74 0 0,-19-49-290 0 0,9 20 833 0 0,-10-24-742 0 0,0 1-1 0 0,1 0 1 0 0,-1-1-1 0 0,0 1 1 0 0,0 0-1 0 0,1-1 1 0 0,-1 1-1 0 0,0-1 1 0 0,1 1-1 0 0,-1-1 1 0 0,1 1-1 0 0,-1-1 1 0 0,1 1-1 0 0,-1-1 1 0 0,1 1-1 0 0,-1-1 1 0 0,1 0-1 0 0,-1 1 1 0 0,1-1 0 0 0,-1 0-1 0 0,1 1 1 0 0,0-1-1 0 0,-1 0 1 0 0,1 0-1 0 0,0 0 1 0 0,-1 1-1 0 0,1-1 1 0 0,0 0-1 0 0,-1 0 200 0 0,3-3-2365 0 0,-1-4-1324 0 0</inkml:trace>
  <inkml:trace contextRef="#ctx0" brushRef="#br0" timeOffset="2365.73">500 335 4700 0 0,'73'-4'6541'0'0,"-4"-6"-11893"0"0,-60 8 1475 0 0</inkml:trace>
  <inkml:trace contextRef="#ctx0" brushRef="#br0" timeOffset="3527.24">856 85 6361 0 0,'14'73'3735'0'0,"-8"5"-2378"0"0,-4 0 0 0 0,-3 3-1357 0 0,1-52 1544 0 0,0-70-1718 0 0,2-87-333 0 0,0 105 446 0 0,1 1-1 0 0,1-1 1 0 0,1 1 0 0 0,4-12 61 0 0,-5 22-31 0 0,0 1 1 0 0,0 0-1 0 0,1 0 1 0 0,1 1-1 0 0,0 0 1 0 0,0 0-1 0 0,1 0 1 0 0,5-5 30 0 0,-10 12-22 0 0,1 0 0 0 0,-1 1 0 0 0,1 0 1 0 0,0-1-1 0 0,0 1 0 0 0,0 0 0 0 0,0 0 0 0 0,0 0 1 0 0,0 1-1 0 0,0-1 0 0 0,0 1 0 0 0,1 0 0 0 0,-1 0 1 0 0,1 0-1 0 0,-1 0 0 0 0,1 1 0 0 0,-1-1 0 0 0,1 1 1 0 0,-1 0-1 0 0,1 0 0 0 0,0 0 0 0 0,-1 0 0 0 0,1 1 1 0 0,-1 0-1 0 0,1-1 0 0 0,-1 1 0 0 0,1 0 0 0 0,-1 1 1 0 0,0-1-1 0 0,2 1 22 0 0,-1 1 23 0 0,0-1 1 0 0,0 1 0 0 0,0 0-1 0 0,0 0 1 0 0,0 0 0 0 0,-1 0-1 0 0,0 1 1 0 0,1 0-1 0 0,-1-1 1 0 0,0 1 0 0 0,-1 0-1 0 0,1 1 1 0 0,-1-1-1 0 0,0 0 1 0 0,0 1 0 0 0,0-1-1 0 0,-1 1 1 0 0,1-1 0 0 0,-1 3-24 0 0,0-2 51 0 0,0-1 0 0 0,0 0 1 0 0,-1 0-1 0 0,1 0 1 0 0,-1 1-1 0 0,0-1 0 0 0,0 0 1 0 0,-1 1-1 0 0,0-1 1 0 0,1 0-1 0 0,-1 0 0 0 0,-1 0 1 0 0,1 0-1 0 0,-1 0 1 0 0,1 0-1 0 0,-1 0 0 0 0,0 0 1 0 0,0 0-1 0 0,-1-1 1 0 0,1 1-1 0 0,-4 2-51 0 0,0 0 43 0 0,0-1-1 0 0,-1 0 1 0 0,0-1 0 0 0,0 0 0 0 0,0 0-1 0 0,-1 0 1 0 0,1-1 0 0 0,-1 0-1 0 0,-7 2-42 0 0,9-3-26 0 0,-1-1-1 0 0,0 1 0 0 0,1-1 1 0 0,-1 0-1 0 0,0 0 0 0 0,0-1 0 0 0,0 0 1 0 0,0-1-1 0 0,0 1 0 0 0,0-1 1 0 0,-5-2 26 0 0,11 3-37 0 0,0 0 0 0 0,0 0 0 0 0,0 0 0 0 0,1 0 0 0 0,-1 0 0 0 0,0-1 0 0 0,0 1 1 0 0,0 0-1 0 0,1-1 0 0 0,-1 1 0 0 0,0 0 0 0 0,0-1 0 0 0,1 1 0 0 0,-1-1 0 0 0,1 1 0 0 0,-1-1 1 0 0,0 0-1 0 0,1 1 0 0 0,-1-1 0 0 0,1 0 0 0 0,-1 1 0 0 0,1-1 0 0 0,-1 0 0 0 0,1 1 0 0 0,0-1 1 0 0,-1 0-1 0 0,1 0 0 0 0,0 1 0 0 0,0-1 0 0 0,0 0 0 0 0,-1 0 0 0 0,1 0 0 0 0,0 0 0 0 0,0 1 1 0 0,0-2 36 0 0,1 2-45 0 0,-1-1 0 0 0,1 0 1 0 0,-1 0-1 0 0,1 0 0 0 0,0 0 1 0 0,-1 1-1 0 0,1-1 0 0 0,0 0 0 0 0,0 1 1 0 0,0-1-1 0 0,-1 0 0 0 0,1 1 1 0 0,0-1-1 0 0,0 1 0 0 0,0-1 1 0 0,0 1-1 0 0,0 0 0 0 0,0-1 1 0 0,0 1-1 0 0,0 0 0 0 0,0 0 1 0 0,0 0-1 0 0,0 0 0 0 0,0 0 0 0 0,0 0 1 0 0,0 0-1 0 0,1 0 45 0 0,0 0 3 0 0,0 0-1 0 0,0 1 1 0 0,-1-1-1 0 0,1 1 1 0 0,0-1-1 0 0,0 1 1 0 0,0 0-1 0 0,0 0 1 0 0,0 0-1 0 0,-1 0 1 0 0,1 0-1 0 0,0 0 1 0 0,-1 0-1 0 0,1 1 1 0 0,-1-1 0 0 0,1 1-1 0 0,-1-1 1 0 0,0 1-1 0 0,1-1 1 0 0,-1 1-1 0 0,0 0 1 0 0,0 0-1 0 0,0-1 1 0 0,-1 1-1 0 0,1 0 1 0 0,0 0-1 0 0,-1 0 1 0 0,1 0-1 0 0,-1 0 1 0 0,1 0-3 0 0,2 11 333 0 0,-1 0 1 0 0,0 0-1 0 0,-1 1 1 0 0,0 3-334 0 0,0-7 174 0 0,-1 1 11 0 0,1 0 0 0 0,1 1 0 0 0,0-1 0 0 0,1 0 1 0 0,0 0-1 0 0,0 0 0 0 0,1-1 0 0 0,2 5-185 0 0,-3-10 34 0 0,-1-1 0 0 0,1 0 0 0 0,0 1 1 0 0,0-1-1 0 0,1 0 0 0 0,-1-1 0 0 0,1 1 0 0 0,0 0 0 0 0,0-1 0 0 0,0 0 0 0 0,0 0 0 0 0,0 0 0 0 0,1-1 0 0 0,-1 1 0 0 0,1-1 0 0 0,0 0 0 0 0,0-1 0 0 0,0 1 0 0 0,3 0-34 0 0,42 6-1435 0 0,-45-8 717 0 0,0 0 0 0 0,0 0 0 0 0,0 0 0 0 0,-1-1 0 0 0,1 0 0 0 0,2 0 718 0 0,14-8-4031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4-02T09:26:14.039"/>
    </inkml:context>
    <inkml:brush xml:id="br0">
      <inkml:brushProperty name="width" value="0.05" units="cm"/>
      <inkml:brushProperty name="height" value="0.05" units="cm"/>
      <inkml:brushProperty name="color" value="#4B7125"/>
    </inkml:brush>
  </inkml:definitions>
  <inkml:trace contextRef="#ctx0" brushRef="#br0">3942 595 184 0 0,'-2'5'2892'0'0,"6"-6"812"0"0,2-5-966 0 0,-3 1-3715 0 0,0-4 1014 0 0,0 0-1 0 0,1-1 0 0 0,0 2 0 0 0,2-5-36 0 0,6-12 83 0 0,26-68-725 0 0,-37 91 609 0 0,0 1 0 0 0,0 0 0 0 0,0 0 0 0 0,0 0 0 0 0,0-1 0 0 0,0 1 0 0 0,0 0-1 0 0,0 0 1 0 0,0 0 0 0 0,0 0 0 0 0,1 1 0 0 0,-1-1 0 0 0,0 0 0 0 0,1 1 0 0 0,-1-1 0 0 0,1 0-1 0 0,-1 1 1 0 0,1 0 33 0 0,-2-1 8 0 0,1 1 0 0 0,0 0-1 0 0,-1 0 1 0 0,1 0 0 0 0,0 0-1 0 0,-1 0 1 0 0,1 0 0 0 0,0 0-1 0 0,-1 0 1 0 0,1 0 0 0 0,0 0-1 0 0,-1 0 1 0 0,1 1 0 0 0,0-1-1 0 0,-1 0 1 0 0,1 0 0 0 0,-1 1-1 0 0,1-1 1 0 0,0 0 0 0 0,-1 1-1 0 0,1-1 1 0 0,-1 1 0 0 0,1-1-1 0 0,-1 1 1 0 0,1-1 0 0 0,-1 1-1 0 0,0-1 1 0 0,1 1 0 0 0,-1-1-1 0 0,1 1 1 0 0,-1-1 0 0 0,0 1-1 0 0,0 0 1 0 0,1-1 0 0 0,-1 1-1 0 0,0-1 1 0 0,0 1 0 0 0,0 0-1 0 0,0-1 1 0 0,1 1-8 0 0,6 27 161 0 0,1-1 0 0 0,7 14-161 0 0,-12-32 9 0 0,-1-3-43 0 0,0-1 1 0 0,1 0 0 0 0,-1 0-1 0 0,1 1 1 0 0,0-1-1 0 0,1 0 34 0 0,-3-3 62 0 0,0-1-1 0 0,1 0 1 0 0,-1 1-1 0 0,0-1 0 0 0,1 0 1 0 0,-1 0-1 0 0,1 0 1 0 0,-1 0-1 0 0,1 0 0 0 0,-1 0 1 0 0,1 0-1 0 0,0 0 0 0 0,-1-1 1 0 0,1 1-1 0 0,0-1 1 0 0,0 1-1 0 0,-1-1 0 0 0,1 0 1 0 0,0 0-1 0 0,1 1-61 0 0,-1-2 16 0 0,0 0-1 0 0,-1-1 0 0 0,1 1 1 0 0,0 0-1 0 0,0 0 0 0 0,0-1 1 0 0,-1 1-1 0 0,1-1 1 0 0,-1 0-1 0 0,1 1 0 0 0,-1-1 1 0 0,0 0-1 0 0,0 0 0 0 0,1 0 1 0 0,-1 0-1 0 0,0 0 0 0 0,0-1-15 0 0,3-4-135 0 0,0 1 7 0 0,-1 0 1 0 0,0-1 0 0 0,-1 1 0 0 0,1 0 0 0 0,0-5 127 0 0,12-27-1029 0 0,-13 36 958 0 0,0-1-1 0 0,-1 1 1 0 0,1 0 0 0 0,0 0 0 0 0,0 0 0 0 0,0 1 0 0 0,0-1-1 0 0,0 0 1 0 0,1 1 0 0 0,-1-1 0 0 0,0 1 0 0 0,1 0-1 0 0,-1-1 1 0 0,1 1 0 0 0,0 1 0 0 0,-1-1 0 0 0,1 0 0 0 0,0 1-1 0 0,-1-1 1 0 0,1 1 0 0 0,0 0 0 0 0,0 0 71 0 0,10 0-109 0 0,-1 0 0 0 0,1 1 0 0 0,0 1 0 0 0,6 1 109 0 0,29 3-1194 0 0,-32-9 1606 0 0,-12-4 877 0 0,-5 5-1125 0 0,1 0 0 0 0,-1 0 1 0 0,0 0-1 0 0,1 0 0 0 0,-1 0 0 0 0,0 0 0 0 0,-1 1 1 0 0,1-1-1 0 0,0 0 0 0 0,0 1 0 0 0,-2-2-164 0 0,3 2-24 0 0,0 1 0 0 0,-1-1-1 0 0,0 1 1 0 0,1-1 0 0 0,-1 0 0 0 0,1 1 0 0 0,-1-1-1 0 0,0 1 1 0 0,1-1 0 0 0,-1 1 0 0 0,0 0-1 0 0,1-1 1 0 0,-1 1 0 0 0,0 0 0 0 0,0-1 0 0 0,1 1-1 0 0,-1 0 1 0 0,0 0 0 0 0,0 0 0 0 0,0 0 0 0 0,1 0-1 0 0,-1 0 1 0 0,0 0 0 0 0,0 0 0 0 0,0 0-1 0 0,0 0 25 0 0,-1 1-14 0 0,1-1 0 0 0,-1 1 0 0 0,0 0-1 0 0,1 0 1 0 0,-1 0 0 0 0,1 0-1 0 0,-1 0 1 0 0,1 0 0 0 0,0 0-1 0 0,-1 0 1 0 0,1 1 0 0 0,0-1 14 0 0,-6 7 92 0 0,1 0 1 0 0,1 1 0 0 0,-1 0 0 0 0,0 2-93 0 0,4-6 87 0 0,0-2-75 0 0,0 1 0 0 0,0 0 1 0 0,0 0-1 0 0,1 0 1 0 0,0 0-1 0 0,-1 0 0 0 0,2 0 1 0 0,-1 0-1 0 0,0 0 0 0 0,1 1 1 0 0,0-1-1 0 0,0 0 0 0 0,0 0 1 0 0,0 1-13 0 0,1-4 23 0 0,-1 1 0 0 0,1 0 1 0 0,-1-1-1 0 0,1 1 0 0 0,-1 0 1 0 0,1-1-1 0 0,0 1 0 0 0,0-1 1 0 0,0 1-1 0 0,0-1 0 0 0,0 0 1 0 0,0 1-1 0 0,0-1 0 0 0,1 0 1 0 0,-1 0-1 0 0,0 0 0 0 0,1 0 1 0 0,-1 0-1 0 0,1 0 0 0 0,-1 0 1 0 0,1 0-1 0 0,-1 0 0 0 0,1-1 1 0 0,-1 1-1 0 0,1-1 0 0 0,0 1 1 0 0,0-1-1 0 0,-1 0 0 0 0,1 1 0 0 0,0-1 1 0 0,-1 0-1 0 0,1 0 0 0 0,0 0 1 0 0,0-1-24 0 0,2 1 25 0 0,-1 0 0 0 0,0-1 0 0 0,0 1 0 0 0,0-1 0 0 0,0 0 0 0 0,0 0 0 0 0,0 0 0 0 0,0-1 0 0 0,0 1 0 0 0,0-1 0 0 0,0 1 0 0 0,-1-1 0 0 0,1 0 0 0 0,-1 0 0 0 0,1 0 0 0 0,-1-1 0 0 0,0 1 0 0 0,0-1 0 0 0,0 1 0 0 0,0-1 0 0 0,0 1 0 0 0,0-1 0 0 0,-1 0 0 0 0,1 0 0 0 0,0-3-25 0 0,-1 4 13 0 0,0-1 0 0 0,0 1 0 0 0,0-1 0 0 0,-1 0-1 0 0,1 0 1 0 0,-1 1 0 0 0,1-1 0 0 0,-1 0 0 0 0,0 0 0 0 0,0 0-1 0 0,0 1 1 0 0,0-1 0 0 0,-1 0 0 0 0,1 0 0 0 0,-1 1 0 0 0,0-1 0 0 0,0 0-1 0 0,0 1 1 0 0,0-1 0 0 0,0 0 0 0 0,0 1 0 0 0,-1 0 0 0 0,1-1-1 0 0,-1 1 1 0 0,0 0 0 0 0,0 0 0 0 0,0 0 0 0 0,0 0 0 0 0,0 0 0 0 0,0 0-13 0 0,1 1-33 0 0,1 1 0 0 0,0 0 0 0 0,0 0 1 0 0,-1-1-1 0 0,1 1 0 0 0,0 0 0 0 0,0 0 1 0 0,-1 0-1 0 0,1 0 0 0 0,0-1 0 0 0,-1 1 1 0 0,1 0-1 0 0,0 0 0 0 0,-1 0 0 0 0,1 0 1 0 0,0 0-1 0 0,0 0 0 0 0,-1 0 1 0 0,1 0-1 0 0,0 0 0 0 0,-1 0 0 0 0,1 0 1 0 0,0 0-1 0 0,-1 0 0 0 0,1 0 0 0 0,0 0 1 0 0,-1 0-1 0 0,1 0 0 0 0,0 0 0 0 0,-1 1 1 0 0,1-1-1 0 0,0 0 0 0 0,0 0 0 0 0,-1 0 1 0 0,1 0-1 0 0,0 1 0 0 0,-1-1 0 0 0,1 0 1 0 0,0 0 32 0 0,-5 16-337 0 0,6 19 286 0 0,0-31 68 0 0,0 1 1 0 0,0-1 0 0 0,0 0-1 0 0,0-1 1 0 0,0 1-1 0 0,1 0 1 0 0,0 0 0 0 0,0 0-1 0 0,0-1 1 0 0,0 1 0 0 0,1-1-1 0 0,-1 0 1 0 0,1 0-1 0 0,0 0 1 0 0,2 2-18 0 0,-3-3 28 0 0,-1-1-1 0 0,1 0 1 0 0,0 0-1 0 0,-1 0 1 0 0,1 0-1 0 0,0 0 1 0 0,0 0-1 0 0,0 0 1 0 0,0-1-1 0 0,0 1 1 0 0,0-1 0 0 0,0 1-1 0 0,0-1 1 0 0,0 0-1 0 0,0 0 1 0 0,0 0-1 0 0,0 0 1 0 0,0 0-1 0 0,0 0 1 0 0,0-1-1 0 0,0 1 1 0 0,0-1-1 0 0,0 1 1 0 0,0-1 0 0 0,0 0-1 0 0,0 0 1 0 0,0 0-1 0 0,-1 0 1 0 0,1 0-1 0 0,0 0 1 0 0,1-1-28 0 0,4-5-94 0 0,0 0 0 0 0,0 0 0 0 0,0 0 0 0 0,-1-1 0 0 0,0 0 0 0 0,-1-1 0 0 0,0 1 0 0 0,2-4 94 0 0,12-19-449 0 0,-19 30 402 0 0,1 1 0 0 0,0-1-1 0 0,0 0 1 0 0,0 0 0 0 0,0 1 0 0 0,-1-1 0 0 0,1 1-1 0 0,0-1 1 0 0,0 1 0 0 0,0-1 0 0 0,0 1 0 0 0,0-1-1 0 0,0 1 1 0 0,1 0 0 0 0,-1 0 0 0 0,0-1 0 0 0,0 1-1 0 0,0 0 1 0 0,0 0 0 0 0,0 0 0 0 0,0 0 0 0 0,0 0-1 0 0,0 0 1 0 0,1 1 0 0 0,-1-1 0 0 0,0 0 0 0 0,0 1 0 0 0,0-1-1 0 0,0 0 1 0 0,0 1 0 0 0,0 0 47 0 0,1-1-10 0 0,0 1 0 0 0,-1 0 1 0 0,1 0-1 0 0,0 0 0 0 0,-1 0 0 0 0,1 0 1 0 0,-1 0-1 0 0,0 0 0 0 0,1 1 0 0 0,-1-1 1 0 0,0 0-1 0 0,0 1 0 0 0,0-1 0 0 0,0 1 1 0 0,0 0-1 0 0,0-1 0 0 0,0 1 0 0 0,0 1 10 0 0,3 28 344 0 0,-4-26-301 0 0,0 0 0 0 0,0 0 0 0 0,1 0 0 0 0,0 0 1 0 0,0 0-1 0 0,0 0 0 0 0,1 0 0 0 0,0 0-43 0 0,-1-3 44 0 0,0-1 1 0 0,0 1-1 0 0,0-1 0 0 0,0 1 0 0 0,0-1 1 0 0,0 0-1 0 0,1 0 0 0 0,-1 1 0 0 0,1-1 1 0 0,-1 0-1 0 0,1 0 0 0 0,-1 0 0 0 0,1-1 1 0 0,-1 1-1 0 0,1 0 0 0 0,0-1 0 0 0,-1 1 1 0 0,1-1-1 0 0,0 1 0 0 0,0-1 0 0 0,-1 0 1 0 0,1 0-1 0 0,0 1 0 0 0,0-2 0 0 0,-1 1 1 0 0,2 0-45 0 0,0 0 21 0 0,-1-1 1 0 0,1 0-1 0 0,-1 1 1 0 0,1-1-1 0 0,-1 0 1 0 0,0 0-1 0 0,1-1 1 0 0,-1 1-1 0 0,0 0 1 0 0,0-1-1 0 0,0 1 1 0 0,0-1-1 0 0,0 0 1 0 0,0 0-1 0 0,0 0 1 0 0,0 0-1 0 0,-1 0 1 0 0,1 0-1 0 0,-1 0 0 0 0,0 0 1 0 0,1-1-1 0 0,-1 1 1 0 0,0 0-1 0 0,0-1 1 0 0,-1 0-22 0 0,4-5 55 0 0,-2 1 0 0 0,1-1 1 0 0,-1 0-1 0 0,0 0 0 0 0,-1 0 1 0 0,0 0-1 0 0,0-5-55 0 0,-1 7 213 0 0,-1-8-576 0 0,0 14 33 0 0,-3 8 279 0 0,2-2 61 0 0,1-1 0 0 0,0 0 0 0 0,0 1 0 0 0,0-1 0 0 0,1 1 0 0 0,0-1 0 0 0,0 1 0 0 0,0 0 0 0 0,1-1-1 0 0,0 1 1 0 0,0-1 0 0 0,1 2-10 0 0,-2-4 13 0 0,1-1-1 0 0,0 0 1 0 0,-1 1 0 0 0,1-1-1 0 0,0 0 1 0 0,1 0-1 0 0,-1 1 1 0 0,0-1-1 0 0,1 0 1 0 0,-1 0-1 0 0,1-1 1 0 0,-1 1 0 0 0,1 0-1 0 0,0 0 1 0 0,0-1-1 0 0,0 1 1 0 0,0-1-1 0 0,0 0 1 0 0,0 0-1 0 0,0 1 1 0 0,0-1 0 0 0,1 0-1 0 0,-1-1 1 0 0,0 1-1 0 0,1 0 1 0 0,-1-1-1 0 0,0 1 1 0 0,1-1-13 0 0,3 0-14 0 0,0 0 0 0 0,-1 0 1 0 0,1-1-1 0 0,0 1 0 0 0,-1-1 0 0 0,1-1 1 0 0,-1 1-1 0 0,1-1 0 0 0,-1 0 0 0 0,0 0 0 0 0,1 0 1 0 0,-1-1-1 0 0,-1 0 0 0 0,1 0 0 0 0,4-4 14 0 0,6-5-33 0 0,-1-1 0 0 0,-1 0-1 0 0,0-1 1 0 0,0-3 33 0 0,-7 10-24 0 0,-4 5-26 0 0,1 0 1 0 0,-1 0 0 0 0,1 0 0 0 0,-1 0-1 0 0,1 1 1 0 0,0-1 0 0 0,0 1-1 0 0,-1-1 1 0 0,1 1 0 0 0,0 0-1 0 0,0 0 1 0 0,1 1 0 0 0,1-2 49 0 0,-3 2-3 0 0,0 0 1 0 0,0-1-1 0 0,-1 1 0 0 0,1 0 1 0 0,0 0-1 0 0,0 0 1 0 0,0 0-1 0 0,-1 0 0 0 0,1 1 1 0 0,0-1-1 0 0,0 0 1 0 0,-1 1-1 0 0,1 0 0 0 0,0-1 1 0 0,-1 1-1 0 0,1 0 1 0 0,0 0-1 0 0,-1 0 0 0 0,1 0 1 0 0,-1 0-1 0 0,1 0 1 0 0,-1 0-1 0 0,0 0 0 0 0,0 0 1 0 0,1 1 2 0 0,-4-4 93 0 0,0 1 0 0 0,0-1 0 0 0,0 0 0 0 0,-1 0 0 0 0,1 1 0 0 0,-1 0 0 0 0,1-1 0 0 0,-1 1 0 0 0,1 0 0 0 0,-1 0 0 0 0,1 0 0 0 0,-1 1 0 0 0,0-1 0 0 0,0 1 0 0 0,1-1 0 0 0,-1 1 0 0 0,0 0 0 0 0,0 0 0 0 0,0 0 0 0 0,-1 1-93 0 0,0-1-16 0 0,1 0 0 0 0,0 0 0 0 0,0 1 0 0 0,0 0 0 0 0,0-1 0 0 0,0 1 0 0 0,0 0 0 0 0,0 0 0 0 0,0 0 0 0 0,0 1 0 0 0,0-1 0 0 0,1 1 0 0 0,-1 0 0 0 0,0 0-1 0 0,1-1 1 0 0,0 2 0 0 0,-1-1 0 0 0,1 0 0 0 0,0 0 0 0 0,0 1 16 0 0,0 0 21 0 0,1-1 0 0 0,0 1 0 0 0,-1-1 1 0 0,1 1-1 0 0,0-1 0 0 0,1 1 0 0 0,-1 0 0 0 0,0-1 0 0 0,1 1 0 0 0,0 0 0 0 0,0-1 0 0 0,-1 1 0 0 0,1 0 1 0 0,1 0-1 0 0,-1-1 0 0 0,1 3-21 0 0,-1-4 24 0 0,0 0 0 0 0,1 1 0 0 0,0-1 0 0 0,-1 0 0 0 0,1 1 0 0 0,0-1 0 0 0,0 0 0 0 0,-1 0 0 0 0,1 0 1 0 0,0 1-1 0 0,0-1 0 0 0,0 0 0 0 0,0 0 0 0 0,1-1 0 0 0,-1 1 0 0 0,0 0 0 0 0,0 0 0 0 0,0 0 0 0 0,1-1 0 0 0,-1 1 0 0 0,0-1 1 0 0,1 1-1 0 0,-1-1 0 0 0,1 0 0 0 0,-1 1 0 0 0,0-1 0 0 0,1 0 0 0 0,-1 0 0 0 0,1 0 0 0 0,-1 0 0 0 0,2 0-24 0 0,2 0 24 0 0,0 0-1 0 0,0-1 0 0 0,0 1 0 0 0,0-1 1 0 0,0 0-1 0 0,0-1 0 0 0,0 1 1 0 0,0-1-1 0 0,0 0 0 0 0,-1 0 0 0 0,1-1 1 0 0,-1 1-1 0 0,1-1 0 0 0,-1 0 1 0 0,0 0-1 0 0,0 0 0 0 0,0-1 0 0 0,-1 0 1 0 0,1 1-1 0 0,-1-1 0 0 0,0 0 1 0 0,0-1-1 0 0,0 1 0 0 0,-1 0 0 0 0,1-1-23 0 0,-3 3-47 0 0,1 0 0 0 0,-1 0 0 0 0,1 0 0 0 0,-1 0 0 0 0,0 0 0 0 0,0-1 0 0 0,0 1 0 0 0,0 0 0 0 0,0 0 0 0 0,-1 0 0 0 0,1 0 0 0 0,-1 0 0 0 0,1 0 0 0 0,-1 0 47 0 0,1 1-12 0 0,0 1-1 0 0,0-1 1 0 0,0 1-1 0 0,0 0 1 0 0,-1-1-1 0 0,1 1 1 0 0,0-1-1 0 0,0 1 1 0 0,-1-1-1 0 0,1 1 1 0 0,0 0-1 0 0,0-1 1 0 0,-1 1-1 0 0,1-1 1 0 0,0 1-1 0 0,-1 0 1 0 0,1-1-1 0 0,0 1 0 0 0,-1 0 1 0 0,1 0-1 0 0,-1-1 1 0 0,1 1-1 0 0,-1 0 1 0 0,1 0-1 0 0,-1 0 1 0 0,1 0-1 0 0,0-1 1 0 0,-1 1-1 0 0,1 0 1 0 0,-1 0-1 0 0,1 0 1 0 0,-1 0-1 0 0,1 0 1 0 0,-1 0-1 0 0,1 0 1 0 0,-1 0-1 0 0,1 0 1 0 0,-1 0-1 0 0,1 1 1 0 0,-1-1-1 0 0,1 0 0 0 0,-1 0 1 0 0,1 0-1 0 0,0 1 1 0 0,-1-1-1 0 0,1 0 1 0 0,-1 0-1 0 0,1 1 1 0 0,0-1-1 0 0,-1 0 1 0 0,1 1-1 0 0,0-1 1 0 0,-1 0-1 0 0,1 1 1 0 0,0-1-1 0 0,-1 1 1 0 0,1-1-1 0 0,0 0 1 0 0,0 1 12 0 0,-3 3 24 0 0,0 0 1 0 0,0 0 0 0 0,1 0-1 0 0,-1 1 1 0 0,1-1 0 0 0,0 1-1 0 0,1-1 1 0 0,-1 1 0 0 0,1 0-1 0 0,0 0 1 0 0,0 0 0 0 0,0-1-1 0 0,1 1 1 0 0,-1 0 0 0 0,1 0-1 0 0,0 0 1 0 0,1 0 0 0 0,-1 0-1 0 0,1 0 1 0 0,1 3-25 0 0,-1-5 20 0 0,0-1-1 0 0,0 0 1 0 0,1 1 0 0 0,-1-1 0 0 0,0 0-1 0 0,1 0 1 0 0,0 1 0 0 0,-1-1-1 0 0,1 0 1 0 0,0-1 0 0 0,0 1 0 0 0,0 0-1 0 0,1-1 1 0 0,-1 1 0 0 0,0-1-1 0 0,0 1 1 0 0,1-1 0 0 0,-1 0 0 0 0,1 0-1 0 0,-1 0 1 0 0,1-1 0 0 0,-1 1-1 0 0,2 0-19 0 0,7 1 4 0 0,-1 1 0 0 0,1-2 0 0 0,0 0 0 0 0,0 0 0 0 0,2-1-4 0 0,-9 1 21 0 0,0-1-1 0 0,-1 0 1 0 0,1 0 0 0 0,0-1 0 0 0,0 1 0 0 0,0-1 0 0 0,0 0 0 0 0,-1 0-1 0 0,1 0 1 0 0,0 0 0 0 0,-1-1 0 0 0,1 1 0 0 0,-1-1 0 0 0,0 0 0 0 0,1 0 0 0 0,-1 0-1 0 0,0-1 1 0 0,0 1 0 0 0,0-1 0 0 0,-1 1 0 0 0,1-1 0 0 0,0 0 0 0 0,-1 0-1 0 0,0 0 1 0 0,0-1 0 0 0,0 1 0 0 0,0-1-21 0 0,3-8 10 0 0,-1-1 0 0 0,0 0 0 0 0,-1 1 0 0 0,0-1 0 0 0,-1 0 0 0 0,-1-1 0 0 0,0 0-10 0 0,0-10-269 0 0,-1 0-1 0 0,-1 0 0 0 0,-3-12 270 0 0,3 31-38 0 0,-1 0 1 0 0,1 1-1 0 0,-1-1 1 0 0,0 0-1 0 0,-1 1 1 0 0,1-1-1 0 0,-1 1 1 0 0,0 0-1 0 0,-2-2 38 0 0,-1-3-30 0 0,6 9 22 0 0,0-1 0 0 0,-1 1 0 0 0,1 0-1 0 0,0 0 1 0 0,0 0 0 0 0,0 0 0 0 0,0 0-1 0 0,0 0 1 0 0,0-1 0 0 0,0 1 0 0 0,0 0 0 0 0,0 0-1 0 0,-1 0 1 0 0,1 0 0 0 0,0 0 0 0 0,0 0-1 0 0,0 0 1 0 0,0 0 0 0 0,0 0 0 0 0,-1 0 0 0 0,1 0-1 0 0,0 0 1 0 0,0 0 0 0 0,0-1 0 0 0,0 1-1 0 0,0 0 1 0 0,-1 0 0 0 0,1 0 0 0 0,0 0-1 0 0,0 0 1 0 0,0 1 0 0 0,0-1 0 0 0,0 0 0 0 0,-1 0-1 0 0,1 0 1 0 0,0 0 0 0 0,0 0 0 0 0,0 0-1 0 0,0 0 1 0 0,0 0 0 0 0,-1 0 8 0 0,-4 8-43 0 0,-4 18 353 0 0,6-17-200 0 0,-1 6-68 0 0,1 0 0 0 0,1-1 0 0 0,0 1-1 0 0,0 0 1 0 0,2 1 0 0 0,0-1 0 0 0,1 5-42 0 0,0 9 71 0 0,-1-23-58 0 0,0-1-1 0 0,1 0 1 0 0,0 1 0 0 0,0-1-1 0 0,0 0 1 0 0,0 1-1 0 0,1-1 1 0 0,0 0 0 0 0,0 0-1 0 0,1-1 1 0 0,-1 1-1 0 0,1 0 1 0 0,0-1-1 0 0,0 1 1 0 0,2 1-13 0 0,-3-4 13 0 0,0 0 1 0 0,-1-1-1 0 0,1 1 0 0 0,0-1 0 0 0,0 1 1 0 0,0-1-1 0 0,0 0 0 0 0,0 0 0 0 0,1 0 1 0 0,-1 0-1 0 0,0 0 0 0 0,0 0 1 0 0,1 0-1 0 0,-1-1 0 0 0,1 1 0 0 0,-1-1 1 0 0,0 0-1 0 0,1 0 0 0 0,-1 0 0 0 0,1 0 1 0 0,-1 0-1 0 0,1 0 0 0 0,-1-1 1 0 0,0 1-1 0 0,1-1 0 0 0,-1 1 0 0 0,0-1 1 0 0,1 0-1 0 0,-1 0 0 0 0,0 0 0 0 0,0 0 1 0 0,0-1-1 0 0,2 0-13 0 0,-1-1-5 0 0,1 1-1 0 0,-1-1 1 0 0,0 1 0 0 0,0-1-1 0 0,-1 0 1 0 0,1 0-1 0 0,-1-1 1 0 0,1 1 5 0 0,-2 2-10 0 0,0 0 1 0 0,-1-1-1 0 0,1 1 0 0 0,0 0 0 0 0,0-1 1 0 0,-1 1-1 0 0,1-1 0 0 0,-1 1 0 0 0,1-1 1 0 0,-1 1-1 0 0,0-1 0 0 0,0 1 0 0 0,0-1 1 0 0,1 1-1 0 0,-1-1 0 0 0,-1 1 0 0 0,1-1 1 0 0,0 1-1 0 0,0-1 0 0 0,0 1 0 0 0,-1-1 1 0 0,1 0 9 0 0,0 2-41 0 0,0 0 1 0 0,0 0-1 0 0,0 0 1 0 0,0 0-1 0 0,0 0 1 0 0,0 0-1 0 0,0 0 1 0 0,0 0-1 0 0,0 0 1 0 0,1 0-1 0 0,-1 0 1 0 0,0 0 0 0 0,0 0-1 0 0,0 0 1 0 0,0 0-1 0 0,0 0 1 0 0,0 0-1 0 0,0 0 1 0 0,0 0-1 0 0,0 0 1 0 0,0 0-1 0 0,0 0 1 0 0,0 0-1 0 0,0 0 1 0 0,0 0-1 0 0,1 0 1 0 0,-1 0-1 0 0,0 0 1 0 0,0-1-1 0 0,0 1 1 0 0,0 0 40 0 0,8 6 33 0 0,-6-4 7 0 0,1-1 1 0 0,-1 1 0 0 0,1-1-1 0 0,-1 0 1 0 0,1 1 0 0 0,0-1-1 0 0,0 0 1 0 0,0-1 0 0 0,-1 1-1 0 0,1 0 1 0 0,0-1 0 0 0,0 0-1 0 0,0 0 1 0 0,0 0 0 0 0,0 0 0 0 0,0 0-1 0 0,0 0 1 0 0,0-1 0 0 0,0 1-1 0 0,0-1 1 0 0,-1 0 0 0 0,1 0-1 0 0,0 0 1 0 0,0 0 0 0 0,-1-1-1 0 0,1 1 1 0 0,-1-1 0 0 0,1 1-1 0 0,-1-1 1 0 0,0 0 0 0 0,1 0-1 0 0,-1 0 1 0 0,0 0 0 0 0,0 0 0 0 0,0-1-1 0 0,-1 1 1 0 0,1 0 0 0 0,-1-1-1 0 0,2-2-40 0 0,2-4 6 0 0,-1-1-1 0 0,0 0 0 0 0,-1-1 1 0 0,1 1-1 0 0,-2-1 1 0 0,0 0-1 0 0,0 1 1 0 0,-1-1-1 0 0,0 0 0 0 0,-1-2-5 0 0,1-16 118 0 0,0-26 144 0 0,-1 51-252 0 0,0-1-1 0 0,-1 1 1 0 0,0 0-1 0 0,1 0 1 0 0,-1 0 0 0 0,-1 0-1 0 0,1 0 1 0 0,-1 0-1 0 0,1 0 1 0 0,-3-3-10 0 0,4 7-25 0 0,0 0 0 0 0,0 0 0 0 0,0 0 0 0 0,0 0 0 0 0,-1-1 0 0 0,1 1 0 0 0,0 0 0 0 0,0 0 0 0 0,0 0 0 0 0,0 0 0 0 0,0 0 0 0 0,0 0 0 0 0,0 0 0 0 0,0-1 0 0 0,-1 1 0 0 0,1 0 0 0 0,0 0 0 0 0,0 0 1 0 0,0 0-1 0 0,0 0 0 0 0,0 0 0 0 0,-1 0 0 0 0,1 0 0 0 0,0 0 0 0 0,0 0 0 0 0,0 0 0 0 0,0 0 0 0 0,0 0 0 0 0,-1 0 0 0 0,1 0 0 0 0,0 0 0 0 0,0 0 0 0 0,0 0 0 0 0,0 0 0 0 0,-1 0 0 0 0,1 0 0 0 0,0 0 0 0 0,0 0 0 0 0,0 0 0 0 0,0 0 0 0 0,0 0 0 0 0,0 1 0 0 0,-1-1 1 0 0,1 0-1 0 0,0 0 0 0 0,0 0 0 0 0,0 0 0 0 0,0 0 0 0 0,0 0 0 0 0,0 0 0 0 0,0 1 25 0 0,-6 10-256 0 0,0 14 299 0 0,4-3-7 0 0,0 0 0 0 0,2 0 0 0 0,0 0 0 0 0,1 0 0 0 0,2 0 0 0 0,0 0 0 0 0,2 3-36 0 0,-3-18 13 0 0,-1-1-1 0 0,1 1 1 0 0,1-1-1 0 0,-1 0 1 0 0,1 0-1 0 0,0 0 1 0 0,1 0-1 0 0,-1 0 0 0 0,1-1 1 0 0,0 1-1 0 0,1-1 1 0 0,-1 0-1 0 0,1 0 1 0 0,0-1-1 0 0,0 1 1 0 0,1-1-1 0 0,-1 0 1 0 0,1-1-1 0 0,0 1 0 0 0,0-1 1 0 0,0 0-1 0 0,0-1 1 0 0,1 0-1 0 0,-1 0 1 0 0,3 1-13 0 0,-1-1-15 0 0,0-1-1 0 0,1 0 1 0 0,-1 0 0 0 0,1 0 0 0 0,-1-1 0 0 0,1-1 0 0 0,-1 1 0 0 0,0-1 0 0 0,1-1 0 0 0,6-1 15 0 0,-12 2-14 0 0,0 0 0 0 0,0 0 0 0 0,0-1 0 0 0,0 1 0 0 0,0-1 0 0 0,0 0 0 0 0,0 0 0 0 0,0 0 0 0 0,-1 0 0 0 0,1 0 0 0 0,-1 0 0 0 0,1-1 1 0 0,-1 1-1 0 0,0-1 0 0 0,0 0 0 0 0,0 0 0 0 0,0 0 0 0 0,-1 0 0 0 0,1 0 0 0 0,-1 0 0 0 0,0 0 0 0 0,0 0 0 0 0,0 0 0 0 0,0-1 0 0 0,0 1 0 0 0,-1 0 0 0 0,1-4 14 0 0,-1 5-54 0 0,1-48-12 0 0,-1 48 40 0 0,0 1 0 0 0,0-1 1 0 0,0 0-1 0 0,-1 1 0 0 0,1-1 0 0 0,0 0 0 0 0,-1 1 0 0 0,1-1 0 0 0,-1 1 1 0 0,1-1-1 0 0,-1 0 0 0 0,0 1 0 0 0,0 0 0 0 0,0-1 0 0 0,0 1 1 0 0,0-1-1 0 0,0 1 0 0 0,0 0 0 0 0,0 0 0 0 0,-1 0 0 0 0,1-1 1 0 0,0 1-1 0 0,-1 1 0 0 0,1-1 0 0 0,-1 0 0 0 0,0-1 26 0 0,1 2-20 0 0,0 0 0 0 0,0 0 0 0 0,0 1 1 0 0,0-1-1 0 0,0 0 0 0 0,0 0 0 0 0,0 0 0 0 0,0 1 0 0 0,0-1 0 0 0,0 1 0 0 0,1-1 0 0 0,-1 0 0 0 0,0 1 0 0 0,0-1 0 0 0,0 1 0 0 0,1 0 1 0 0,-1-1-1 0 0,0 1 0 0 0,1 0 0 0 0,-1-1 0 0 0,0 1 0 0 0,1 0 0 0 0,-1 0 0 0 0,1 0 0 0 0,-1-1 0 0 0,1 1 0 0 0,0 0 0 0 0,-1 0 1 0 0,1 0-1 0 0,0 0 0 0 0,-1 0 0 0 0,1 0 0 0 0,0 0 0 0 0,0 0 0 0 0,0 0 20 0 0,-5 36 257 0 0,5-33-224 0 0,0 0 1 0 0,1 0-1 0 0,-1 0 0 0 0,0 0 1 0 0,1 0-1 0 0,0-1 0 0 0,0 1 1 0 0,0 0-1 0 0,1 0 0 0 0,-1-1 0 0 0,1 1 1 0 0,0-1-1 0 0,0 1 0 0 0,0-1 1 0 0,0 0-1 0 0,1 0 0 0 0,-1 0 1 0 0,1 0-1 0 0,0 0 0 0 0,0-1 1 0 0,0 1-1 0 0,0-1 0 0 0,0 0 0 0 0,0 1 1 0 0,1-2-1 0 0,-1 1 0 0 0,1 0 1 0 0,0-1-1 0 0,-1 1 0 0 0,1-1 1 0 0,0 0-1 0 0,0 0 0 0 0,0-1 0 0 0,0 1 1 0 0,0-1-1 0 0,-1 0 0 0 0,1 0 1 0 0,0 0-1 0 0,0-1 0 0 0,2 1-33 0 0,-2-2-12 0 0,0 1 0 0 0,0-1 0 0 0,1 0-1 0 0,-2 0 1 0 0,1 0 0 0 0,0 0 0 0 0,0-1-1 0 0,-1 1 1 0 0,1-1 0 0 0,-1 0 0 0 0,0 0 0 0 0,0-1-1 0 0,0 1 1 0 0,0 0 0 0 0,1-3 12 0 0,0 1-143 0 0,0 0-1 0 0,0 1 1 0 0,0-1 0 0 0,1 1-1 0 0,0 0 1 0 0,5-3 143 0 0,-10 7 11 0 0,1-1 0 0 0,0 1 0 0 0,0 0 0 0 0,0 0 0 0 0,-1-1 0 0 0,1 1 0 0 0,0 0 0 0 0,0 0 0 0 0,0 0 0 0 0,0 0 0 0 0,-1 0 0 0 0,1 0 0 0 0,0 0 0 0 0,0 0 0 0 0,0 1 0 0 0,0-1 0 0 0,-1 0 0 0 0,1 0 0 0 0,0 1 0 0 0,0-1 0 0 0,-1 0 0 0 0,1 1 0 0 0,0-1 0 0 0,-1 1 0 0 0,1-1 0 0 0,0 1 0 0 0,-1-1-1 0 0,1 1 1 0 0,0 0 0 0 0,-1-1 0 0 0,1 1 0 0 0,-1 0 0 0 0,1-1 0 0 0,-1 1 0 0 0,0 0 0 0 0,1 0 0 0 0,-1-1 0 0 0,0 1 0 0 0,1 0 0 0 0,-1 0 0 0 0,0 0-11 0 0,12 41 384 0 0,-10-32-287 0 0,-1-6-52 0 0,0 0 1 0 0,0 0 0 0 0,0 1 0 0 0,-1-1 0 0 0,0 1 0 0 0,0-1 0 0 0,0 0-1 0 0,0 1 1 0 0,-1-1 0 0 0,0 0 0 0 0,1 1 0 0 0,-2-1 0 0 0,1 1-46 0 0,0-3 26 0 0,0-1 0 0 0,0 1 0 0 0,0 0 0 0 0,0 0 0 0 0,0 0 0 0 0,0-1 0 0 0,-1 1 0 0 0,1-1 0 0 0,-1 1-1 0 0,1-1 1 0 0,-1 0 0 0 0,0 1 0 0 0,1-1 0 0 0,-1 0 0 0 0,0 0 0 0 0,0 0 0 0 0,0 0 0 0 0,0-1 0 0 0,0 1 0 0 0,0 0 0 0 0,0-1 0 0 0,0 1 0 0 0,0-1 0 0 0,0 0 0 0 0,0 0 0 0 0,0 0 0 0 0,0 0 0 0 0,0 0-26 0 0,-3 0 76 0 0,1 0-1 0 0,0-1 1 0 0,0 0-1 0 0,0 1 1 0 0,0-2-1 0 0,0 1 1 0 0,-4-1-76 0 0,7 1 10 0 0,0 1 0 0 0,1 0 0 0 0,-1-1 0 0 0,0 1 1 0 0,0-1-1 0 0,0 1 0 0 0,0-1 0 0 0,0 1 1 0 0,0-1-1 0 0,1 1 0 0 0,-1-1 0 0 0,0 0 0 0 0,1 0 1 0 0,-1 1-1 0 0,0-1 0 0 0,1 0 0 0 0,-1 0 0 0 0,1 0 1 0 0,-1 0-1 0 0,1 0 0 0 0,-1 1 0 0 0,1-1 0 0 0,0 0 1 0 0,0 0-1 0 0,-1 0 0 0 0,1 0 0 0 0,0 0 0 0 0,0 0 1 0 0,0 0-1 0 0,0 0 0 0 0,0 0 0 0 0,0 0 0 0 0,0-1-10 0 0,2 0 14 0 0,0 0-1 0 0,1 1 1 0 0,-1-1-1 0 0,0 0 0 0 0,1 1 1 0 0,-1 0-1 0 0,1 0 1 0 0,-1 0-1 0 0,1 0 0 0 0,-1 0 1 0 0,1 0-1 0 0,0 1 0 0 0,2-1-13 0 0,0-1 34 0 0,17-4-41 0 0,5-2 546 0 0,-1-1 0 0 0,9-5-539 0 0,-28 11-195 0 0,-1 0 0 0 0,0 0-1 0 0,0 0 1 0 0,-1-1 0 0 0,1 0 0 0 0,-1 0-1 0 0,0-1 1 0 0,0 1 0 0 0,0-1 0 0 0,-1 0 0 0 0,1-1-1 0 0,-1 1 196 0 0,2-7-2306 0 0,-5-5-1818 0 0</inkml:trace>
  <inkml:trace contextRef="#ctx0" brushRef="#br0" timeOffset="554.66">4733 280 8041 0 0,'-2'0'1208'0'0,"2"0"-1168"0"0,0 0-28 0 0,0 0 388 0 0,0 0-64 0 0,0 0 64 0 0,2 0-120 0 0,-2 0-280 0 0,0 0-64 0 0,0 0-52 0 0,0 0 24 0 0,0 2-24 0 0,0 0-864 0 0,2-1-944 0 0,-2 6-1345 0 0</inkml:trace>
  <inkml:trace contextRef="#ctx0" brushRef="#br0" timeOffset="-17121.38">1281 424 2036 0 0,'0'-1'419'0'0,"0"1"-1"0"0,1-1 1 0 0,-1 1 0 0 0,0-1-1 0 0,0 1 1 0 0,0-1-1 0 0,0 1 1 0 0,0-1 0 0 0,0 1-1 0 0,0-1 1 0 0,0 1 0 0 0,0-1-1 0 0,-1 1 1 0 0,1-1-1 0 0,0 1 1 0 0,0-1 0 0 0,0 1-1 0 0,-1-1 1 0 0,1 1-1 0 0,0-1 1 0 0,0 1 0 0 0,-1 0-1 0 0,1-1 1 0 0,0 1 0 0 0,-1 0-419 0 0,-5 8 2154 0 0,-3 25-2372 0 0,7 12 712 0 0,1-32-414 0 0,0 1 0 0 0,1-1 0 0 0,0 0 1 0 0,1 0-1 0 0,1 0 0 0 0,2 9-80 0 0,-4-20-8 0 0,1 0 1 0 0,0 0 0 0 0,-1 0-1 0 0,1 0 1 0 0,0 0 0 0 0,0 0-1 0 0,0-1 1 0 0,0 1 0 0 0,0 0-1 0 0,0-1 1 0 0,1 1 0 0 0,-1-1-1 0 0,0 1 1 0 0,1-1-1 0 0,-1 0 1 0 0,1 1 0 0 0,0-1-1 0 0,-1 0 1 0 0,1 0 0 0 0,0 0-1 0 0,0 0 1 0 0,0-1 0 0 0,1 2 7 0 0,0-2 14 0 0,0 1 1 0 0,1-1-1 0 0,-1 0 1 0 0,0 0-1 0 0,0 0 0 0 0,0 0 1 0 0,0 0-1 0 0,0-1 1 0 0,0 1-1 0 0,0-1 1 0 0,0 0-1 0 0,0 0 1 0 0,0 0-1 0 0,0 0 1 0 0,1-1-15 0 0,-1-1 15 0 0,1 0 0 0 0,-1 0 0 0 0,0 0 0 0 0,0 0 0 0 0,0-1 0 0 0,2-2-15 0 0,-2 1-6 0 0,14-14-161 0 0,-12 15 162 0 0,-1-1-1 0 0,1-1 1 0 0,-1 1 0 0 0,0-1-1 0 0,-1 1 1 0 0,1-1-1 0 0,-1 0 1 0 0,2-6 5 0 0,22-70-294 0 0,-19 66-30 0 0,-10 29-48 0 0,-2 2 514 0 0,1 0 0 0 0,1 0-1 0 0,1 0 1 0 0,0 1-1 0 0,1 3-141 0 0,0-19-1 0 0,0 8 48 0 0,0 0 0 0 0,0 0 0 0 0,1 0 0 0 0,0 0 0 0 0,0-1 0 0 0,1 1 0 0 0,1 2-47 0 0,-3-8 35 0 0,1 0 0 0 0,0 0 0 0 0,1 0 0 0 0,-1 0 0 0 0,0 0-1 0 0,0 0 1 0 0,1-1 0 0 0,-1 1 0 0 0,1-1 0 0 0,0 1 0 0 0,-1-1 0 0 0,1 1 0 0 0,0-1 0 0 0,0 0 0 0 0,0 0 0 0 0,0 0 0 0 0,0 0-1 0 0,0 0 1 0 0,0 0 0 0 0,0-1 0 0 0,0 1 0 0 0,0-1 0 0 0,0 1 0 0 0,1-1 0 0 0,-1 0 0 0 0,0 0 0 0 0,0 0 0 0 0,0 0-1 0 0,1 0-34 0 0,42-6 112 0 0,-20 1-1206 0 0,-12 4-1162 0 0,-7 1-2996 0 0,-4 0 1057 0 0</inkml:trace>
  <inkml:trace contextRef="#ctx0" brushRef="#br0" timeOffset="-16119.79">1750 504 364 0 0,'-6'4'6171'0'0,"6"-4"-1860"0"0,14-1-2214 0 0,36 0-1276 0 0,1-3 1 0 0,-1-3 0 0 0,4-2-822 0 0,-46 7-242 0 0,6 0-162 0 0,-5 1-6235 0 0,-9 1 3716 0 0,0 2-1673 0 0</inkml:trace>
  <inkml:trace contextRef="#ctx0" brushRef="#br0" timeOffset="-13875.62">2208 379 680 0 0,'0'0'1674'0'0,"9"-14"5766"0"0,-11 13-7368 0 0,1 0 1 0 0,-1 0-1 0 0,0 1 1 0 0,0-1 0 0 0,0 1-1 0 0,0 0 1 0 0,0-1 0 0 0,-1 1-1 0 0,1 0 1 0 0,0 0-1 0 0,0 1 1 0 0,0-1 0 0 0,-1 0-73 0 0,-4 1 42 0 0,-1 0 1 0 0,0 1 0 0 0,1 0 0 0 0,-1 0 0 0 0,1 1-1 0 0,0 0 1 0 0,-1 0 0 0 0,1 1 0 0 0,1-1 0 0 0,-1 2-1 0 0,1-1 1 0 0,-1 1 0 0 0,1 0 0 0 0,0 0 0 0 0,-3 4-43 0 0,9-8 21 0 0,0 0 0 0 0,-1 0 0 0 0,1 0 0 0 0,0 0 0 0 0,0 0 0 0 0,0 0 0 0 0,0 0 0 0 0,0 0 0 0 0,0 0 0 0 0,0 1 0 0 0,0-1 0 0 0,0 0 0 0 0,0 0 0 0 0,0 0 0 0 0,1 0 0 0 0,-1 0 0 0 0,0 0 0 0 0,1 0 0 0 0,-1 0 0 0 0,1 0 0 0 0,-1 0 0 0 0,1-1 0 0 0,0 1 0 0 0,-1 0 0 0 0,1 0 0 0 0,0 0 0 0 0,-1-1 1 0 0,1 1-1 0 0,0 0 0 0 0,0-1 0 0 0,0 1 0 0 0,0 0 0 0 0,0-1 0 0 0,0 1-21 0 0,37 22-54 0 0,-33-20 94 0 0,14 7 41 0 0,-3-2-232 0 0,0 2 0 0 0,0 0 0 0 0,10 8 151 0 0,-23-16 6 0 0,0 1-1 0 0,0 0 1 0 0,0-1-1 0 0,0 1 0 0 0,0 0 1 0 0,-1 0-1 0 0,1 1 1 0 0,-1-1-1 0 0,0 0 1 0 0,0 1-1 0 0,0 0 0 0 0,-1-1 1 0 0,1 1-1 0 0,-1 0 1 0 0,0 0-1 0 0,0 0 1 0 0,0-1-1 0 0,-1 1 0 0 0,1 2-5 0 0,-1-4 60 0 0,-1 1-1 0 0,1-1 1 0 0,-1 0-1 0 0,1 0 0 0 0,-1 0 1 0 0,0 0-1 0 0,0 0 1 0 0,0 0-1 0 0,0 0 0 0 0,0 0 1 0 0,-1 0-1 0 0,1 0 0 0 0,0 0 1 0 0,-1-1-1 0 0,0 1 1 0 0,1-1-1 0 0,-1 1 0 0 0,0-1 1 0 0,0 0-1 0 0,-1 2-59 0 0,-8 3 216 0 0,0 1 1 0 0,0-2-1 0 0,-5 2-216 0 0,4-1 166 0 0,3-2-68 0 0,0-1-1 0 0,0 0 0 0 0,0 0 1 0 0,0-1-1 0 0,0 0 0 0 0,-2 0-97 0 0,-23-2-1874 0 0,30 0 856 0 0,0-1-1 0 0,1 0 0 0 0,-1 0 1 0 0,0 0-1 0 0,1 0 1 0 0,-1-1-1 0 0,-1-1 1019 0 0,-6-3-2879 0 0</inkml:trace>
  <inkml:trace contextRef="#ctx0" brushRef="#br0" timeOffset="-11790.75">2477 419 716 0 0,'0'0'577'0'0,"0"0"-219"0"0,0 0 120 0 0,-1 0 5810 0 0,1 0-5277 0 0,13 0-783 0 0,66-2 835 0 0,-27-4-4179 0 0,-43 5-402 0 0,-5-2 425 0 0</inkml:trace>
  <inkml:trace contextRef="#ctx0" brushRef="#br0" timeOffset="-11272.75">2450 565 692 0 0,'28'-1'8353'0'0,"4"0"-6465"0"0,39-2-2416 0 0,-57 1-2848 0 0,-12 2 819 0 0</inkml:trace>
  <inkml:trace contextRef="#ctx0" brushRef="#br0" timeOffset="-4572.03">2995 453 1316 0 0,'-3'-2'531'0'0,"0"1"0"0"0,0-1 0 0 0,0 1 0 0 0,0-1 0 0 0,0 1 0 0 0,0 0 0 0 0,0 0 0 0 0,0 0 0 0 0,-1 1 0 0 0,1-1 0 0 0,0 1 0 0 0,-1 0 0 0 0,1-1 0 0 0,0 2-531 0 0,-2-1 198 0 0,0 0-1 0 0,0 1 1 0 0,0 0-1 0 0,0 0 1 0 0,0 0-1 0 0,0 1 1 0 0,0 0 0 0 0,1 0-1 0 0,-3 1-197 0 0,4-2-2 0 0,0 1 0 0 0,0-1 0 0 0,0 1-1 0 0,1 0 1 0 0,-1 0 0 0 0,1 0 0 0 0,-1 0 0 0 0,1 0 0 0 0,0 0-1 0 0,0 1 1 0 0,0-1 0 0 0,0 1 0 0 0,0-1 0 0 0,0 1 0 0 0,1 0-1 0 0,-1 0 1 0 0,1-1 0 0 0,0 1 0 0 0,0 0 0 0 0,0 1 0 0 0,0-1-1 0 0,0 0 1 0 0,1 0 0 0 0,0 0 0 0 0,-1 0 0 0 0,1 0-1 0 0,0 1 1 0 0,0-1 0 0 0,1 0 0 0 0,0 2 2 0 0,-1-3 36 0 0,1 0 0 0 0,0 0 1 0 0,0 0-1 0 0,-1 0 0 0 0,1-1 0 0 0,0 1 0 0 0,1-1 0 0 0,-1 1 1 0 0,0 0-1 0 0,0-1 0 0 0,1 0 0 0 0,-1 1 0 0 0,1-1 1 0 0,-1 0-1 0 0,1 0 0 0 0,0 0 0 0 0,-1 0 0 0 0,1 0 0 0 0,0 0 1 0 0,0 0-1 0 0,-1 0 0 0 0,1-1 0 0 0,0 1 0 0 0,0-1 1 0 0,0 0-1 0 0,0 1 0 0 0,0-1 0 0 0,0 0 0 0 0,0 0 0 0 0,0 0 1 0 0,0 0-1 0 0,0-1 0 0 0,0 1 0 0 0,1-1-36 0 0,0 1 32 0 0,0-1 0 0 0,0 1 0 0 0,0-1 0 0 0,0 0 0 0 0,0 0 0 0 0,0 0 0 0 0,0-1 0 0 0,-1 1 0 0 0,1-1 0 0 0,0 1 0 0 0,-1-1 0 0 0,1 0 0 0 0,-1 0 0 0 0,0 0 0 0 0,1 0 0 0 0,-1-1 0 0 0,0 1 0 0 0,0-1 0 0 0,-1 1 0 0 0,1-1 0 0 0,1-2-32 0 0,-1 1 15 0 0,5-18 99 0 0,-6 21-129 0 0,-1 1 0 0 0,0-1 1 0 0,0 0-1 0 0,0 0 0 0 0,1 1 1 0 0,-1-1-1 0 0,0 0 0 0 0,0 0 1 0 0,0 1-1 0 0,0-1 0 0 0,0 0 1 0 0,0 0-1 0 0,-1 1 0 0 0,1-1 1 0 0,0 0-1 0 0,0 1 0 0 0,0-1 1 0 0,-1 0-1 0 0,1 0 0 0 0,0 1 1 0 0,-1-1-1 0 0,1 1 0 0 0,-1-1 1 0 0,1 0 14 0 0,0 1-12 0 0,-1 0 0 0 0,1 0-1 0 0,0-1 1 0 0,0 1 0 0 0,0 0 0 0 0,-1 0 0 0 0,1 0 0 0 0,0 0 0 0 0,0 0-1 0 0,0 0 1 0 0,-1 0 0 0 0,1 0 0 0 0,0 0 0 0 0,0 0 0 0 0,-1 0 0 0 0,1 0 0 0 0,0 0-1 0 0,0 0 1 0 0,0 0 0 0 0,-1 0 0 0 0,1 0 0 0 0,0 0 0 0 0,0 0 0 0 0,0 0-1 0 0,-1 0 1 0 0,1 0 0 0 0,0 0 0 0 0,0 0 0 0 0,-1 0 0 0 0,1 1 0 0 0,0-1 0 0 0,0 0-1 0 0,0 0 1 0 0,0 0 0 0 0,-1 0 0 0 0,1 0 0 0 0,0 1 0 0 0,0-1 0 0 0,0 0-1 0 0,0 0 13 0 0,-5 13-87 0 0,2 14 308 0 0,3-24-181 0 0,0 1-1 0 0,0-1 1 0 0,0 0 0 0 0,1 0 0 0 0,-1 1 0 0 0,1-1 0 0 0,0 0 0 0 0,0 0 0 0 0,0 0-1 0 0,1 0 1 0 0,-1 0 0 0 0,1 0 0 0 0,-1 0 0 0 0,1 0 0 0 0,0-1 0 0 0,0 1 0 0 0,1 0-1 0 0,-1-1 1 0 0,0 0 0 0 0,1 0 0 0 0,-1 0 0 0 0,1 0 0 0 0,1 1-40 0 0,1 0 138 0 0,1 0-1 0 0,0-1 1 0 0,0 1 0 0 0,0-1 0 0 0,0-1 0 0 0,0 1-1 0 0,1-1 1 0 0,-1 0 0 0 0,0 0 0 0 0,1-1 0 0 0,4 0-138 0 0,-8-2 6 0 0,0 0 1 0 0,1-1-1 0 0,-1 1 1 0 0,0-1-1 0 0,0 0 1 0 0,-1 0 0 0 0,1 0-1 0 0,0 0 1 0 0,-1-1-1 0 0,1 0-6 0 0,2-3 37 0 0,32-35-119 0 0,-24 28 41 0 0,0 0 0 0 0,-1-1 0 0 0,-1 0-1 0 0,0-1 1 0 0,4-8 41 0 0,-11 14-63 0 0,0 0 0 0 0,0 0 0 0 0,-1-1 0 0 0,-1 1 0 0 0,1-1 0 0 0,-2 1 0 0 0,1-3 63 0 0,0-76-307 0 0,-2 62-38 0 0,0 26 328 0 0,0 1 0 0 0,0-1-1 0 0,0 1 1 0 0,0-1 0 0 0,0 1 0 0 0,0-1 0 0 0,0 1 0 0 0,0-1 0 0 0,0 1 0 0 0,0-1 0 0 0,-1 1-1 0 0,1-1 1 0 0,0 1 0 0 0,0 0 0 0 0,0-1 0 0 0,-1 1 0 0 0,1-1 0 0 0,0 1 0 0 0,-1 0-1 0 0,1-1 1 0 0,0 1 0 0 0,-1-1 0 0 0,1 1 0 0 0,0 0 0 0 0,-1 0 0 0 0,1-1 0 0 0,-1 1 0 0 0,1 0-1 0 0,-1 0 1 0 0,1-1 0 0 0,0 1 0 0 0,-1 0 0 0 0,1 0 0 0 0,-1 0 0 0 0,1 0 0 0 0,-1 0-1 0 0,1 0 1 0 0,-1 0 0 0 0,1 0 0 0 0,-1 0 0 0 0,1 0 0 0 0,-1 0 0 0 0,1 0 0 0 0,-1 0 0 0 0,1 0-1 0 0,-1 0 1 0 0,1 0 0 0 0,-1 0 0 0 0,1 1 0 0 0,-1-1 0 0 0,1 0 0 0 0,0 0 0 0 0,-1 1-1 0 0,1-1 1 0 0,-1 0 0 0 0,1 1 17 0 0,-2 0-49 0 0,0 0-1 0 0,0 0 0 0 0,0 0 1 0 0,0 0-1 0 0,0 1 0 0 0,1-1 0 0 0,-1 1 1 0 0,0 0-1 0 0,1-1 0 0 0,-1 1 1 0 0,1 0-1 0 0,-2 1 50 0 0,-2 15 13 0 0,0-1 0 0 0,0 1 1 0 0,2 0-1 0 0,0 0 0 0 0,1 0 0 0 0,1 0 0 0 0,1 1 1 0 0,0-1-1 0 0,1 0 0 0 0,2 8-13 0 0,0-5-122 0 0,-2-9 154 0 0,1-1 0 0 0,0 0 0 0 0,0 1 0 0 0,1-1 0 0 0,0 0 0 0 0,4 6-32 0 0,-5-13 26 0 0,-1-1 0 0 0,1-1 1 0 0,0 1-1 0 0,0 0 0 0 0,1 0 0 0 0,-1-1 1 0 0,0 1-1 0 0,1-1 0 0 0,0 0 0 0 0,-1 0 0 0 0,1 0 1 0 0,0 0-1 0 0,0 0 0 0 0,0-1 0 0 0,0 1 1 0 0,0-1-1 0 0,1 0 0 0 0,-1 1 0 0 0,0-2 1 0 0,1 1-1 0 0,-1 0 0 0 0,0-1 0 0 0,1 1 0 0 0,2-1-26 0 0,3 0-45 0 0,0 0 0 0 0,0 0-1 0 0,0-1 1 0 0,0 0 0 0 0,0-1-1 0 0,0 0 1 0 0,0 0-1 0 0,0-1 1 0 0,-1 0 0 0 0,1 0-1 0 0,-1-1 1 0 0,0 0 0 0 0,0-1-1 0 0,0 0 1 0 0,-1 0-1 0 0,0-1 1 0 0,3-2 45 0 0,-2 1-119 0 0,0-1 1 0 0,-1-1-1 0 0,0 1 0 0 0,0-1 0 0 0,-1 0 0 0 0,0-1 1 0 0,-1 1-1 0 0,0-1 0 0 0,0 0 0 0 0,-1-1 1 0 0,0 1-1 0 0,-1-1 0 0 0,-1 0 0 0 0,1-2 119 0 0,1-6 119 0 0,-1 0 1 0 0,0-1-1 0 0,-2 1 0 0 0,0 0 0 0 0,-1-1 0 0 0,-1 1 0 0 0,-4-19-119 0 0,5 37-13 0 0,0 1-1 0 0,0-1 1 0 0,0 0-1 0 0,0 0 0 0 0,-1 1 1 0 0,1-1-1 0 0,0 0 1 0 0,0 1-1 0 0,-1-1 0 0 0,1 0 1 0 0,0 1-1 0 0,-1-1 1 0 0,1 1-1 0 0,-1-1 0 0 0,1 1 1 0 0,-1-1-1 0 0,1 1 1 0 0,-1-1-1 0 0,1 1 0 0 0,-1-1 1 0 0,0 1-1 0 0,1-1 1 0 0,-1 1-1 0 0,0 0 0 0 0,1-1 1 0 0,-1 1-1 0 0,0 0 1 0 0,1 0-1 0 0,-1 0 0 0 0,0-1 14 0 0,-1 2-2 0 0,1-1-1 0 0,-1 0 0 0 0,0 0 0 0 0,1 1 1 0 0,-1-1-1 0 0,1 1 0 0 0,-1-1 0 0 0,0 1 0 0 0,1-1 1 0 0,-1 1-1 0 0,1 0 0 0 0,0 0 0 0 0,-1 0 3 0 0,-3 3 80 0 0,1-1 0 0 0,0 1 0 0 0,0-1-1 0 0,0 1 1 0 0,0 0 0 0 0,1 0 0 0 0,-1 1-1 0 0,0 2-79 0 0,-1 4 94 0 0,0 1 0 0 0,1 0-1 0 0,1 0 1 0 0,0 0-1 0 0,1 0 1 0 0,0 0 0 0 0,1 1-1 0 0,0 7-93 0 0,1 2 180 0 0,0-1-1 0 0,2 0 1 0 0,1 0-1 0 0,4 15-179 0 0,-6-30 89 0 0,1 0 0 0 0,1 0 0 0 0,-1 0 0 0 0,1-1 0 0 0,0 1 0 0 0,0-1 0 0 0,0 1 0 0 0,1-1 0 0 0,0 0 0 0 0,0 0 0 0 0,0 0 0 0 0,1-1 0 0 0,-1 0 0 0 0,1 0 0 0 0,0 0 0 0 0,1 0 0 0 0,-1-1 0 0 0,0 0 0 0 0,1 0 0 0 0,3 1-89 0 0,2 1-133 0 0,0-1-1 0 0,1 0 1 0 0,0 0-1 0 0,9 0 134 0 0,-6-1-1573 0 0,1-1 0 0 0,1-1 0 0 0,2-1 1573 0 0,-9 0-3027 0 0</inkml:trace>
  <inkml:trace contextRef="#ctx0" brushRef="#br0" timeOffset="143260.31">132 403 964 0 0,'0'0'1670'0'0,"0"0"-970"0"0,0 0-559 0 0,0 0-109 0 0,0 0 45 0 0,0 0 75 0 0,0 0 104 0 0,0 0 89 0 0,-3 29 3949 0 0,-1-20-3854 0 0,-1-1 1 0 0,2 1-1 0 0,-1 0 1 0 0,1 0-1 0 0,-1 5-440 0 0,-4 11 234 0 0,8-23-225 0 0,-90 230 1555 0 0,82-207-1168 0 0,9-23 160 0 0,2-15-444 0 0,1-1-177 0 0,0 0 0 0 0,1 1 0 0 0,1-1 0 0 0,4-6 65 0 0,9-23-159 0 0,-2 6-83 0 0,-11 25 241 0 0,-1 0 0 0 0,0-1 1 0 0,-1 1-1 0 0,0-1 1 0 0,-1 0-1 0 0,2-10 1 0 0,0-35-644 0 0,-5 57 484 0 0,2 1 87 0 0,-2 0 110 0 0,15 4 288 0 0,-10-1-381 0 0,-3-1 157 0 0,1 0 0 0 0,-1 0-1 0 0,1 0 1 0 0,-1 0-1 0 0,0 0 1 0 0,0 0 0 0 0,0 1-1 0 0,0-1 1 0 0,0 0 0 0 0,0 3-101 0 0,3 4 85 0 0,0 1 0 0 0,-1 0 0 0 0,0 0 0 0 0,-1 0 1 0 0,0 0-1 0 0,1 10-85 0 0,5 65 51 0 0,-3-26-78 0 0,6-16 278 0 0,-12-44-231 0 0,0 1-1 0 0,0 0 1 0 0,0 0-1 0 0,0 0 1 0 0,0 0 0 0 0,0 0-1 0 0,0 0 1 0 0,0 0-1 0 0,0 0 1 0 0,0 0-1 0 0,0-1 1 0 0,0 1-1 0 0,0 0 1 0 0,0 0-1 0 0,0 0 1 0 0,0 0-1 0 0,0 0 1 0 0,1 0 0 0 0,-1 0-1 0 0,0 0 1 0 0,0 0-1 0 0,0 0 1 0 0,0 0-1 0 0,0 0 1 0 0,0-1-1 0 0,0 1 1 0 0,0 0-1 0 0,0 0 1 0 0,0 0-1 0 0,1 0 1 0 0,-1 0 0 0 0,0 0-1 0 0,0 0 1 0 0,0 0-1 0 0,0 0 1 0 0,0 0-1 0 0,0 0 1 0 0,0 0-1 0 0,0 0 1 0 0,1 0-1 0 0,-1 0 1 0 0,0 0-1 0 0,0 0 1 0 0,0 0 0 0 0,0 0-1 0 0,0 0 1 0 0,0 0-1 0 0,0 1 1 0 0,0-1-1 0 0,0 0 1 0 0,1 0-1 0 0,-1 0 1 0 0,0 0-1 0 0,0 0 1 0 0,0 0-1 0 0,0 0 1 0 0,0 0 0 0 0,0 0-1 0 0,0 0 1 0 0,0 0-20 0 0,5-9 385 0 0,12-57 6 0 0,-5 26-295 0 0,-2-2-185 0 0,2 1 1 0 0,2 0 0 0 0,2 1 0 0 0,1 0 0 0 0,9-12 88 0 0,-21 42-742 0 0,-4 7-7710 0 0,-1 9 4193 0 0</inkml:trace>
  <inkml:trace contextRef="#ctx0" brushRef="#br0" timeOffset="144264.56">499 512 1176 0 0,'-6'-6'7346'0'0,"15"6"-3272"0"0,10 3-3871 0 0,4-4-84 0 0,-1-1 0 0 0,1-1 1 0 0,0 0-1 0 0,7-4-119 0 0,22-7-4423 0 0,-43 12-500 0 0,-6 2 993 0 0</inkml:trace>
  <inkml:trace contextRef="#ctx0" brushRef="#br0" timeOffset="144988.06">463 663 1852 0 0,'-13'5'-1711'0'0,"-4"-1"6601"0"0,14-3 638 0 0,13-1-2230 0 0,2 0-3560 0 0,152-7 2513 0 0,-82 3-3438 0 0,1 1-5280 0 0,-83 3 2391 0 0</inkml:trace>
  <inkml:trace contextRef="#ctx0" brushRef="#br0" timeOffset="2190.96">6355 252 3240 0 0,'0'0'576'0'0,"0"0"-429"0"0,0 0-50 0 0,0 0-28 0 0,0 20 2059 0 0,0 26-156 0 0,0 49-218 0 0,1-81-1503 0 0,1-1 0 0 0,0 0 0 0 0,0 0-1 0 0,2 0 1 0 0,3 12-251 0 0,-3-20 949 0 0,-2-9-405 0 0,-2-23-312 0 0,-6-41-638 0 0,-2 19 295 0 0,4 24 215 0 0,0 0 1 0 0,2 0 0 0 0,0-2-105 0 0,2 27-4 0 0,0 0 0 0 0,1-1 0 0 0,-1 1 0 0 0,0 0 1 0 0,0 0-1 0 0,0 0 0 0 0,0 0 0 0 0,0 0 0 0 0,1 0 1 0 0,-1-1-1 0 0,0 1 0 0 0,0 0 0 0 0,0 0 0 0 0,1 0 1 0 0,-1 0-1 0 0,0 0 0 0 0,0 0 0 0 0,0 0 0 0 0,1 0 1 0 0,-1 0-1 0 0,0 0 0 0 0,0 0 0 0 0,0 0 0 0 0,1 0 1 0 0,-1 0-1 0 0,0 0 0 0 0,0 0 0 0 0,0 0 0 0 0,1 0 1 0 0,-1 0-1 0 0,0 0 0 0 0,0 0 0 0 0,0 1 0 0 0,1-1 1 0 0,-1 0-1 0 0,0 0 0 0 0,0 0 0 0 0,0 0 0 0 0,0 0 1 0 0,1 0-1 0 0,-1 1 0 0 0,0-1 0 0 0,0 0 4 0 0,9 5 170 0 0,3 8 27 0 0,-1 0 1 0 0,0 1 0 0 0,0 1 0 0 0,0 2-198 0 0,28 36 151 0 0,-22-32-21 0 0,2-1 1 0 0,0 0-1 0 0,2-1 1 0 0,3 1-131 0 0,-24-20 45 0 0,0 0 0 0 0,1 0 1 0 0,-1 1-1 0 0,0-1 1 0 0,0 0-1 0 0,1 0 0 0 0,-1 0 1 0 0,0 0-1 0 0,0 0 1 0 0,1 0-1 0 0,-1 0 1 0 0,0 0-1 0 0,0 0 0 0 0,1 0 1 0 0,-1 0-1 0 0,0 0 1 0 0,0 0-1 0 0,1 0 0 0 0,-1 0 1 0 0,0 0-1 0 0,0 0 1 0 0,1-1-1 0 0,-1 1 0 0 0,0 0 1 0 0,0 0-1 0 0,1 0 1 0 0,-1 0-1 0 0,0 0 0 0 0,0 0 1 0 0,0-1-1 0 0,1 1 1 0 0,-1 0-1 0 0,0 0 0 0 0,0 0 1 0 0,0-1-1 0 0,0 1 1 0 0,0 0-1 0 0,1 0 0 0 0,-1-1 1 0 0,0 1-1 0 0,0 0 1 0 0,0 0-1 0 0,0-1 0 0 0,0 1 1 0 0,0 0-46 0 0,6-21 525 0 0,0-27-376 0 0,0-137-240 0 0,-4 169 70 0 0,-2 12-2887 0 0,0 3-3941 0 0,0 2 3160 0 0</inkml:trace>
  <inkml:trace contextRef="#ctx0" brushRef="#br0" timeOffset="3039.71">6889 303 1488 0 0,'4'-19'2663'0'0,"-3"17"-2274"0"0,0-1-1 0 0,-1 1 1 0 0,1 0-1 0 0,-1 0 1 0 0,1-1 0 0 0,-1 1-1 0 0,0-1 1 0 0,0 1-1 0 0,0 0 1 0 0,0-1 0 0 0,0 1-1 0 0,0 0 1 0 0,-1-2-389 0 0,-2 2 31 0 0,1 1-1 0 0,-1 0 1 0 0,0 0 0 0 0,1 1 0 0 0,-1-1 0 0 0,0 0-1 0 0,1 1 1 0 0,-1-1 0 0 0,0 1 0 0 0,0 0 0 0 0,1 0-1 0 0,-1 0 1 0 0,0 1 0 0 0,0-1 0 0 0,0 1-31 0 0,-7-1 397 0 0,0 0-216 0 0,0 1 0 0 0,0 0 0 0 0,0 1 0 0 0,0-1 0 0 0,0 2 0 0 0,1 0 0 0 0,-1 0 0 0 0,1 0 0 0 0,-2 2-181 0 0,7-3 21 0 0,1 0 0 0 0,-1-1 0 0 0,1 1 1 0 0,0 0-1 0 0,0 1 0 0 0,0-1 0 0 0,0 1 0 0 0,0-1 0 0 0,1 1 1 0 0,-1 0-1 0 0,1 0 0 0 0,-1 0 0 0 0,1 0 0 0 0,0 0 0 0 0,0 0 0 0 0,1 1 1 0 0,-1-1-1 0 0,1 1 0 0 0,-1-1 0 0 0,1 1 0 0 0,0 0 0 0 0,1 0 0 0 0,-1-1 1 0 0,1 1-1 0 0,-1 2-21 0 0,1-1 49 0 0,0 0 0 0 0,0 0 0 0 0,1 0 0 0 0,-1 0 1 0 0,1 0-1 0 0,0-1 0 0 0,0 1 0 0 0,1 0 0 0 0,0 0 0 0 0,0-1 0 0 0,0 1 1 0 0,0 0-1 0 0,0-1 0 0 0,1 0 0 0 0,0 0 0 0 0,0 0 0 0 0,0 0 0 0 0,1 0 1 0 0,-1-1-1 0 0,1 1 0 0 0,0-1 0 0 0,0 0 0 0 0,0 0 0 0 0,3 2-49 0 0,-1-2 72 0 0,0 0 0 0 0,-1 0 0 0 0,1 0 0 0 0,0-1 0 0 0,1 1 0 0 0,-1-2 0 0 0,0 1 0 0 0,0-1 1 0 0,1 0-1 0 0,-1 0 0 0 0,1 0 0 0 0,-1-1 0 0 0,1 0 0 0 0,-1-1 0 0 0,1 1 0 0 0,3-2-72 0 0,-6 1 22 0 0,-1 1 0 0 0,0-1 0 0 0,0 0 0 0 0,0 0 0 0 0,0-1 0 0 0,0 1 0 0 0,0 0 0 0 0,0-1 1 0 0,0 0-1 0 0,0 0 0 0 0,-1 0 0 0 0,1 0 0 0 0,-1 0 0 0 0,1-1 0 0 0,-1 1 0 0 0,0-1 0 0 0,0 1 0 0 0,0-1 1 0 0,0 0-1 0 0,-1 0 0 0 0,1 0 0 0 0,-1 0 0 0 0,1 0 0 0 0,-1 0 0 0 0,0 0 0 0 0,0 0 0 0 0,-1 0 0 0 0,1-1 0 0 0,-1 1 1 0 0,1 0-1 0 0,-1 0 0 0 0,0-3-22 0 0,-1-2-57 0 0,0-1 0 0 0,0 0 0 0 0,-1 1 0 0 0,0-1 0 0 0,0 1 0 0 0,-1 0 0 0 0,0 0 0 0 0,-1 0 1 0 0,-1-4 56 0 0,2 7-330 0 0,0 0 0 0 0,0 1 0 0 0,0 0 1 0 0,0-1-1 0 0,-1 1 0 0 0,0 1 0 0 0,-3-4 330 0 0,5 5-627 0 0,0 0-1 0 0,0 1 1 0 0,-1-1-1 0 0,1 1 0 0 0,-1 0 1 0 0,1 0-1 0 0,-1 0 1 0 0,1 0-1 0 0,-1 0 1 0 0,0 0-1 0 0,0 1 0 0 0,1-1 1 0 0,-1 1-1 0 0,-2 0 628 0 0,-2 0-3652 0 0</inkml:trace>
  <inkml:trace contextRef="#ctx0" brushRef="#br0" timeOffset="3658.27">7133 219 628 0 0,'0'6'7121'0'0,"0"5"-4052"0"0,4 32-3038 0 0,-3-35 900 0 0,0 7-532 0 0,5 46 543 0 0,5 7-942 0 0,-7-58-843 0 0,0-7-7036 0 0,-4-7 3800 0 0</inkml:trace>
  <inkml:trace contextRef="#ctx0" brushRef="#br0" timeOffset="4162.76">6983 221 3664 0 0,'36'-3'8000'0'0,"29"-10"-5696"0"0,17-2-2573 0 0,-74 14-67 0 0,36-3-310 0 0,-14 6-6480 0 0,-24-1 2391 0 0</inkml:trace>
  <inkml:trace contextRef="#ctx0" brushRef="#br0" timeOffset="6090.43">7432 424 3852 0 0,'0'0'-710'0'0,"1"0"-112"0"0,66 11 5730 0 0,-57-12-4697 0 0,1 0 0 0 0,-1 0 1 0 0,1-1-1 0 0,-1-1 0 0 0,0 1 0 0 0,0-2 0 0 0,0 1 0 0 0,0-2 1 0 0,5-2-212 0 0,-10 4 59 0 0,0 0 0 0 0,1 0 0 0 0,-1 0 1 0 0,0 0-1 0 0,0-1 0 0 0,-1 0 0 0 0,1 0 1 0 0,-1-1-1 0 0,0 1 0 0 0,0-1 0 0 0,0 0 0 0 0,-1 0 1 0 0,0 0-1 0 0,0 0 0 0 0,0-1 0 0 0,-1 1 1 0 0,1-3-60 0 0,-2 6 0 0 0,-1-1 0 0 0,1 1 0 0 0,-1-1 0 0 0,0 0 0 0 0,0 1 0 0 0,0-1 0 0 0,0 0 0 0 0,-1 1 0 0 0,1-1 0 0 0,-1 0 0 0 0,1 3-19 0 0,0-1 0 0 0,0 1 0 0 0,0-1 0 0 0,-1 1 0 0 0,1 0 0 0 0,0-1 0 0 0,0 1 0 0 0,0-1 0 0 0,-1 1 0 0 0,1 0 0 0 0,0-1 0 0 0,0 1 0 0 0,-1 0 0 0 0,1-1-1 0 0,0 1 1 0 0,-1 0 0 0 0,1 0 0 0 0,0-1 0 0 0,-1 1 0 0 0,1 0 0 0 0,-1 0 0 0 0,1 0 0 0 0,0-1 0 0 0,-1 1 19 0 0,0 0-30 0 0,1 0 1 0 0,-1 0-1 0 0,0 1 0 0 0,1-1 1 0 0,-1 0-1 0 0,0 0 0 0 0,1 1 1 0 0,-1-1-1 0 0,0 0 0 0 0,1 1 1 0 0,-1-1-1 0 0,0 0 0 0 0,1 1 1 0 0,-1-1-1 0 0,1 1 0 0 0,-1-1 1 0 0,1 1-1 0 0,-1-1 0 0 0,1 1 0 0 0,-1 0 30 0 0,-1 3 32 0 0,-1 1-1 0 0,1-1 1 0 0,0 1-1 0 0,0 0 0 0 0,0 0 1 0 0,0-1-1 0 0,1 1 0 0 0,0 0 1 0 0,0 1-1 0 0,1-1 0 0 0,-1 0 1 0 0,1 0-1 0 0,0 0 1 0 0,0 0-1 0 0,1 0 0 0 0,0 0 1 0 0,0 1-1 0 0,0-1 0 0 0,0-1 1 0 0,1 1-1 0 0,0 0 0 0 0,0 0 1 0 0,0 0-1 0 0,0-1 1 0 0,3 3-32 0 0,-4-5 48 0 0,1 0 1 0 0,0-1-1 0 0,-1 1 1 0 0,1-1 0 0 0,0 1-1 0 0,0-1 1 0 0,0 0 0 0 0,0 0-1 0 0,1 0 1 0 0,-1 0 0 0 0,0 0-1 0 0,0-1 1 0 0,1 1-1 0 0,-1 0 1 0 0,0-1 0 0 0,0 0-1 0 0,1 0 1 0 0,-1 1 0 0 0,1-1-1 0 0,-1-1 1 0 0,0 1 0 0 0,1 0-1 0 0,-1-1 1 0 0,0 1-1 0 0,1-1 1 0 0,-1 1 0 0 0,0-1-1 0 0,0 0 1 0 0,1-1-49 0 0,3 0 8 0 0,0-1 0 0 0,0-1 0 0 0,0 1 0 0 0,-1-1-1 0 0,1 0 1 0 0,-1 0 0 0 0,0-1 0 0 0,-1 1 0 0 0,5-5-8 0 0,7-13-258 0 0,-9 13-88 0 0,0-1-1 0 0,0 1 0 0 0,8-6 347 0 0,-12 12-61 0 0,-1 1 1 0 0,1 0-1 0 0,-1 1 0 0 0,1-1 0 0 0,0 0 1 0 0,-1 1-1 0 0,1-1 0 0 0,0 1 0 0 0,0 0 1 0 0,0 0-1 0 0,0 0 0 0 0,0 1 0 0 0,0-1 0 0 0,0 0 1 0 0,1 1-1 0 0,0 0 61 0 0,-3 0 3 0 0,1 1 0 0 0,0-1-1 0 0,-1 1 1 0 0,1 0 0 0 0,-1-1 0 0 0,1 1 0 0 0,-1 0 0 0 0,1 0 0 0 0,-1 0 0 0 0,1 0 0 0 0,-1 0-1 0 0,0 0 1 0 0,1 1 0 0 0,-1-1 0 0 0,0 0 0 0 0,0 1 0 0 0,0-1 0 0 0,0 1 0 0 0,0-1-1 0 0,0 1 1 0 0,-1-1 0 0 0,1 1 0 0 0,0-1 0 0 0,-1 1 0 0 0,1 0 0 0 0,-1-1 0 0 0,0 1-3 0 0,11 48 216 0 0,-11-49-208 0 0,1 14 49 0 0,0-9 1155 0 0,7-17-930 0 0,2-2-477 0 0,0 0 1 0 0,0 1 0 0 0,9-7 194 0 0,-14 14-108 0 0,0 1-1 0 0,0-1 1 0 0,0 1 0 0 0,1 0 0 0 0,-1 0-1 0 0,1 1 1 0 0,0 0 0 0 0,0 0-1 0 0,1 0 1 0 0,-1 1 108 0 0,-5 2 5 0 0,-1 0-1 0 0,1 0 0 0 0,-1 0 1 0 0,0 0-1 0 0,1 0 1 0 0,-1 0-1 0 0,0 0 1 0 0,1 0-1 0 0,-1 0 0 0 0,0 0 1 0 0,1 0-1 0 0,-1 1 1 0 0,0-1-1 0 0,1 0 1 0 0,-1 0-1 0 0,0 0 0 0 0,1 1 1 0 0,-1-1-1 0 0,0 0 1 0 0,1 0-1 0 0,-1 1 1 0 0,0-1-1 0 0,0 0 0 0 0,1 0 1 0 0,-1 1-1 0 0,0-1 1 0 0,0 0-1 0 0,0 1 1 0 0,0-1-1 0 0,1 0 0 0 0,-1 1-4 0 0,5 17 213 0 0,-2 17 285 0 0,-3-33-420 0 0,0 0-1 0 0,0 1 1 0 0,1-1-1 0 0,-1 0 1 0 0,0 0-1 0 0,1 1 1 0 0,0-1-1 0 0,0 0 1 0 0,-1 0-1 0 0,1 0 1 0 0,1 0-1 0 0,-1 0 1 0 0,0 0-1 0 0,0 0 1 0 0,1 0-1 0 0,-1 0 1 0 0,1-1-1 0 0,-1 1 1 0 0,3 1-78 0 0,-1-1 141 0 0,0 1 0 0 0,1-1 0 0 0,-1 0 0 0 0,1 0 0 0 0,0-1 0 0 0,0 1 0 0 0,-1-1 0 0 0,1 0 0 0 0,0 0 0 0 0,0 0 0 0 0,2 0-141 0 0,0-1-61 0 0,0 1 1 0 0,0-1 0 0 0,0 0-1 0 0,0 0 1 0 0,-1-1-1 0 0,1 0 1 0 0,0 0-1 0 0,1-1 61 0 0,-4 1-385 0 0,0 0-1 0 0,1 0 0 0 0,-1 0 0 0 0,0-1 0 0 0,0 1 0 0 0,0-1 0 0 0,0 0 0 0 0,0 0 0 0 0,0 0 0 0 0,-1 0 0 0 0,1 0 0 0 0,1-3 386 0 0,-1 0-2235 0 0,-1-5-547 0 0</inkml:trace>
  <inkml:trace contextRef="#ctx0" brushRef="#br0" timeOffset="6491.56">7759 152 980 0 0,'-3'-5'6981'0'0,"1"5"-6245"0"0,2 0-732 0 0,0 0 300 0 0,0 0 100 0 0,0-2-404 0 0,0 2-80 0 0,0 0-360 0 0,0 0-220 0 0,0 0 400 0 0,2 2-356 0 0,-2-2-852 0 0,7 8-1193 0 0</inkml:trace>
  <inkml:trace contextRef="#ctx0" brushRef="#br0" timeOffset="10927.42">8474 387 664 0 0,'0'0'289'0'0,"0"0"-12"0"0,14 7 2049 0 0,-10-6-2192 0 0,0-1 0 0 0,0 1 1 0 0,0-1-1 0 0,0 0 0 0 0,0 0 0 0 0,0 0 0 0 0,0 0 0 0 0,0 0 0 0 0,0-1 0 0 0,-1 0 0 0 0,1 0 0 0 0,0 0 0 0 0,0 0 0 0 0,-1-1 0 0 0,1 1 1 0 0,-1-1-1 0 0,1 0 0 0 0,-1 0 0 0 0,0 0 0 0 0,2-1-134 0 0,1-1 59 0 0,-1-1 1 0 0,1 1-1 0 0,-1-1 0 0 0,0 0 1 0 0,0 0-1 0 0,0-1 1 0 0,-1 0-1 0 0,0 1 1 0 0,0-1-1 0 0,2-6-59 0 0,3-16 260 0 0,-8 23-367 0 0,0 1 1 0 0,0 0-1 0 0,0 0 1 0 0,1 0-1 0 0,-1 0 0 0 0,1 0 1 0 0,0 0-1 0 0,0 0 0 0 0,1 1 1 0 0,-1-1 106 0 0,-1 3-24 0 0,-1 1 0 0 0,1-1 0 0 0,-1 1 0 0 0,1-1 0 0 0,-1 1 0 0 0,1 0 0 0 0,0-1 0 0 0,-1 1 0 0 0,1 0 0 0 0,-1-1 0 0 0,1 1 0 0 0,0 0 0 0 0,0 0 0 0 0,-1 0 0 0 0,1-1 0 0 0,0 1 0 0 0,-1 0 0 0 0,1 0 0 0 0,0 0 0 0 0,0 0 0 0 0,-1 0 0 0 0,1 0 0 0 0,0 0 0 0 0,-1 1 0 0 0,2-1 24 0 0,17 12-29 0 0,-14-8 124 0 0,0 1 1 0 0,-1 0-1 0 0,0 0 0 0 0,0 0 1 0 0,3 4-96 0 0,-6-6-2 0 0,3 4 125 0 0,0 0-1 0 0,0 0 1 0 0,-1 0 0 0 0,0 0-1 0 0,0 1 1 0 0,0 5-123 0 0,-3-12 26 0 0,1 0 1 0 0,-1 1-1 0 0,0-1 1 0 0,0 0-1 0 0,0 1 1 0 0,0-1-1 0 0,0 0 0 0 0,0 1 1 0 0,-1-1-1 0 0,1 0 1 0 0,0 1-1 0 0,-1-1 1 0 0,1 0-1 0 0,-1 0 1 0 0,1 1-1 0 0,-1-1 0 0 0,0 0 1 0 0,1 0-1 0 0,-1 0 1 0 0,0 0-1 0 0,0 0 1 0 0,0 0-1 0 0,0 0 1 0 0,0 0-1 0 0,0 0 0 0 0,0 0 1 0 0,0 0-1 0 0,0-1 1 0 0,0 1-1 0 0,-1 0 1 0 0,1-1-1 0 0,0 1 0 0 0,0-1 1 0 0,-1 0-1 0 0,1 1 1 0 0,0-1-1 0 0,-1 0 1 0 0,1 0-1 0 0,0 1 1 0 0,-1-1-1 0 0,0 0-26 0 0,-41 3 113 0 0,40-3-127 0 0,-1 0 1 0 0,1 0-1 0 0,0-1 0 0 0,0 1 1 0 0,0-1-1 0 0,0 0 1 0 0,0 1-1 0 0,0-1 0 0 0,0-1 1 0 0,0 1-1 0 0,0 0 0 0 0,0-1 14 0 0,62 5-380 0 0,-48-2 452 0 0,-1 0 0 0 0,1-1 0 0 0,-1 0-1 0 0,1-1 1 0 0,-1 0 0 0 0,0-1 0 0 0,9-2-72 0 0,-14 2 24 0 0,0 0 1 0 0,0 0 0 0 0,-1-1-1 0 0,1 1 1 0 0,-1-1 0 0 0,1 0-1 0 0,-1 0 1 0 0,0-1 0 0 0,0 1 0 0 0,0-1-1 0 0,-1 0 1 0 0,1 0 0 0 0,-1 0-1 0 0,0 0 1 0 0,0-1 0 0 0,0-1-25 0 0,3-5-26 0 0,-1 0 1 0 0,0-1 0 0 0,-1 0-1 0 0,0 1 1 0 0,-1-1-1 0 0,0-1 1 0 0,-1 1 0 0 0,0-5 25 0 0,1-25-564 0 0,-2-36 564 0 0,-1 49 268 0 0,-5-5-579 0 0,5 33 296 0 0,1 1 0 0 0,-1 0 0 0 0,0 0-1 0 0,0 0 1 0 0,0 0 0 0 0,0 0-1 0 0,0 0 1 0 0,0 0 0 0 0,0 0 0 0 0,0 0-1 0 0,0-1 1 0 0,0 1 0 0 0,0 0 0 0 0,0 0-1 0 0,0 0 1 0 0,0 0 0 0 0,0 0-1 0 0,0 0 1 0 0,0 0 0 0 0,0 0 0 0 0,0-1-1 0 0,0 1 1 0 0,0 0 0 0 0,0 0-1 0 0,0 0 1 0 0,0 0 0 0 0,0 0 0 0 0,0 0-1 0 0,0 0 1 0 0,0 0 0 0 0,-1 0-1 0 0,1-1 1 0 0,0 1 0 0 0,0 0 0 0 0,0 0-1 0 0,0 0 1 0 0,0 0 0 0 0,0 0 0 0 0,0 0-1 0 0,0 0 1 0 0,0 0 0 0 0,0 0-1 0 0,-1 0 1 0 0,1 0 0 0 0,0 0 0 0 0,0 0-1 0 0,0 0 1 0 0,0 0 0 0 0,0 0-1 0 0,0 0 1 0 0,0 0 0 0 0,0 0 0 0 0,-1 0-1 0 0,1 0 1 0 0,0 0 0 0 0,0 0-1 0 0,0 0 1 0 0,0 0 0 0 0,0 0 0 0 0,0 0-1 0 0,0 0 1 0 0,0 0 0 0 0,0 0 0 0 0,-1 0-1 0 0,1 0 1 0 0,0 0 0 0 0,0 0 15 0 0,-1 19-329 0 0,0 20 242 0 0,3 77 523 0 0,7-39-179 0 0,-8-73-254 0 0,0 0 0 0 0,0 1 1 0 0,1-1-1 0 0,-1 0 0 0 0,1 0 0 0 0,0 0 0 0 0,0-1 0 0 0,0 1 0 0 0,1 0 0 0 0,0-1 0 0 0,-1 1 0 0 0,1-1 0 0 0,0 0 0 0 0,0 0 1 0 0,1 0-1 0 0,-1-1 0 0 0,1 1 0 0 0,-1-1 0 0 0,1 1 0 0 0,0-1 0 0 0,0-1 0 0 0,0 1 0 0 0,0 0 0 0 0,0-1 0 0 0,0 0 1 0 0,1 0-1 0 0,-1 0 0 0 0,0 0 0 0 0,1-1 0 0 0,-1 0 0 0 0,0 0 0 0 0,1 0 0 0 0,-1 0 0 0 0,0-1 0 0 0,1 1-3 0 0,-1-2-73 0 0,0 0 0 0 0,0-1-1 0 0,-1 1 1 0 0,1-1 0 0 0,-1 1 0 0 0,1-1-1 0 0,-1 0 1 0 0,0 0 0 0 0,0-1-1 0 0,0 1 1 0 0,0-1 0 0 0,-1 1-1 0 0,0-1 1 0 0,1 0 0 0 0,-1 0 0 0 0,-1 0-1 0 0,1 0 1 0 0,0 0 0 0 0,-1-1-1 0 0,0 1 1 0 0,0 0 0 0 0,0-1 0 0 0,-1 1-1 0 0,0 0 1 0 0,1-1 0 0 0,-1 1-1 0 0,-1-1 1 0 0,0-3 73 0 0,1 7-16 0 0,0 1 0 0 0,0 0 0 0 0,0 0 0 0 0,0 0 0 0 0,0-1 0 0 0,0 1 0 0 0,0 0 0 0 0,0 0 0 0 0,0-1 0 0 0,0 1 0 0 0,0 0 0 0 0,0 0 0 0 0,-1 0 0 0 0,1-1 0 0 0,0 1 0 0 0,0 0 0 0 0,0 0 0 0 0,0 0 0 0 0,0 0-1 0 0,-1-1 1 0 0,1 1 0 0 0,0 0 0 0 0,0 0 0 0 0,0 0 0 0 0,0 0 0 0 0,-1 0 0 0 0,1 0 0 0 0,0-1 0 0 0,0 1 0 0 0,-1 0 0 0 0,1 0 0 0 0,0 0 0 0 0,0 0 0 0 0,0 0 0 0 0,-1 0 0 0 0,1 0 0 0 0,0 0 0 0 0,0 0 16 0 0,-6 8-171 0 0,-2 12 360 0 0,8-15-74 0 0,0 0 0 0 0,0 0 1 0 0,0 1-1 0 0,0-1 0 0 0,1 0 0 0 0,0 0 0 0 0,0 0 0 0 0,0 0 0 0 0,1 0 0 0 0,-1 0 0 0 0,1 0 0 0 0,1 1-115 0 0,-2-5 36 0 0,0 1 0 0 0,-1-1 0 0 0,1 1 0 0 0,0-1 0 0 0,0 1 0 0 0,0-1 0 0 0,0 0 0 0 0,0 1 0 0 0,0-1 0 0 0,1 0 0 0 0,-1 0 0 0 0,0 0 1 0 0,1 0-1 0 0,-1 0 0 0 0,1 0 0 0 0,-1-1 0 0 0,1 1 0 0 0,-1 0 0 0 0,1-1 0 0 0,-1 1 0 0 0,1-1 0 0 0,0 1 0 0 0,-1-1 0 0 0,1 0 0 0 0,0 0 0 0 0,-1 0 0 0 0,1 0 0 0 0,0 0 0 0 0,-1 0 0 0 0,1 0 0 0 0,0 0 0 0 0,-1-1 0 0 0,1 1 0 0 0,0-1 0 0 0,-1 1 0 0 0,1-1 1 0 0,-1 0-1 0 0,1 1 0 0 0,0-2-36 0 0,3-1 12 0 0,-1 0 0 0 0,0-1 1 0 0,0 0-1 0 0,0 1 0 0 0,0-1 0 0 0,-1-1 1 0 0,0 1-1 0 0,1 0 0 0 0,-2-1 1 0 0,1 1-1 0 0,0-1 0 0 0,-1-1-12 0 0,8-14-469 0 0,-2 0 1 0 0,2-7 468 0 0,-12 32-56 0 0,1 1 0 0 0,1 0-1 0 0,-1 0 1 0 0,1-1 0 0 0,0 1 0 0 0,0 0 0 0 0,1 0 0 0 0,0-1 0 0 0,0 1 0 0 0,0-1 0 0 0,1 1 0 0 0,-1-1 0 0 0,1 1 0 0 0,2 1 56 0 0,-3-4 32 0 0,0 0 0 0 0,0 0-1 0 0,1 0 1 0 0,-1-1 0 0 0,1 1 0 0 0,0-1 0 0 0,0 1-1 0 0,0-1 1 0 0,0 0 0 0 0,0 1 0 0 0,0-1-1 0 0,1 0 1 0 0,-1-1 0 0 0,1 1 0 0 0,-1 0 0 0 0,1-1-1 0 0,0 1 1 0 0,0-1 0 0 0,0 0 0 0 0,0 0-1 0 0,-1 0 1 0 0,1 0 0 0 0,1 0 0 0 0,-1-1 0 0 0,0 0-1 0 0,0 1 1 0 0,0-1 0 0 0,0 0 0 0 0,0 0-1 0 0,0-1 1 0 0,1 1-32 0 0,-2-1-6 0 0,1 0-1 0 0,-1 0 0 0 0,1 0 1 0 0,-1 0-1 0 0,1 0 1 0 0,-1-1-1 0 0,0 1 0 0 0,1-1 1 0 0,-1 1-1 0 0,0-1 1 0 0,0 0-1 0 0,0 0 1 0 0,0 0-1 0 0,-1 0 0 0 0,1 0 1 0 0,0-1 6 0 0,25-43-630 0 0,-10 17 366 0 0,-15 26 190 0 0,0 0 0 0 0,0 1 0 0 0,0-1 0 0 0,0 1 0 0 0,0-1 0 0 0,1 1 0 0 0,0 0 0 0 0,-1 0 0 0 0,1 0 0 0 0,1-1 74 0 0,-3 3-36 0 0,0-1-1 0 0,0 1 1 0 0,0 0 0 0 0,0-1-1 0 0,0 1 1 0 0,0 0 0 0 0,1 0 0 0 0,-1 0-1 0 0,0 0 1 0 0,0 0 0 0 0,0 0-1 0 0,1 0 1 0 0,-1 0 0 0 0,0 0-1 0 0,0 0 1 0 0,0 1 0 0 0,0-1-1 0 0,0 0 1 0 0,0 1 0 0 0,1-1-1 0 0,-1 1 1 0 0,0 0 0 0 0,0-1 0 0 0,0 1-1 0 0,-1 0 1 0 0,1-1 0 0 0,0 1-1 0 0,0 0 1 0 0,0 0 0 0 0,0 0-1 0 0,0 0 37 0 0,-3 2 1325 0 0,-9-4-1005 0 0,-8-2-91 0 0,15 2-207 0 0,-1-1-1 0 0,1 1 1 0 0,0 0-1 0 0,-1 1 0 0 0,1-1 1 0 0,-1 1-1 0 0,0 0 0 0 0,1 0 1 0 0,-1 1-1 0 0,1-1 0 0 0,-1 1 1 0 0,-1 0-22 0 0,4 0 6 0 0,0 0 0 0 0,0 0 0 0 0,0 0 0 0 0,1 0 0 0 0,-1 0 0 0 0,1 0 0 0 0,-1 0 0 0 0,1 0 0 0 0,-1 1 0 0 0,1-1 0 0 0,0 1 0 0 0,-1-1 0 0 0,1 1 0 0 0,0-1 0 0 0,0 1 0 0 0,0 0 0 0 0,0-1 0 0 0,0 1 1 0 0,1 0-1 0 0,-1 0 0 0 0,1 0 0 0 0,-1 0 0 0 0,1 0 0 0 0,-1 0 0 0 0,1-1 0 0 0,0 1 0 0 0,0 0 0 0 0,0 0 0 0 0,0 2-6 0 0,0-1 50 0 0,0 0-1 0 0,1 0 1 0 0,-1 0 0 0 0,1-1-1 0 0,-1 1 1 0 0,1 0 0 0 0,0 0 0 0 0,0-1-1 0 0,0 1 1 0 0,0 0 0 0 0,0-1-1 0 0,1 1 1 0 0,-1-1 0 0 0,1 1 0 0 0,0-1-1 0 0,-1 0 1 0 0,1 0-50 0 0,0 0 69 0 0,0-1 0 0 0,-1 0 0 0 0,1 0-1 0 0,0 1 1 0 0,0-1 0 0 0,0 0 0 0 0,-1-1 0 0 0,1 1 0 0 0,0 0 0 0 0,0-1-1 0 0,0 1 1 0 0,0-1 0 0 0,0 1 0 0 0,1-1 0 0 0,-1 0 0 0 0,0 0-1 0 0,0 0 1 0 0,0 0 0 0 0,0 0 0 0 0,0 0 0 0 0,0-1 0 0 0,0 1 0 0 0,0-1-1 0 0,2 0-68 0 0,-1 0 33 0 0,0-1-1 0 0,0 0 1 0 0,0 1-1 0 0,-1-1 0 0 0,1 0 1 0 0,0 0-1 0 0,-1-1 0 0 0,0 1 1 0 0,1-1-1 0 0,-1 1 0 0 0,0-1 1 0 0,0 1-1 0 0,0-1 1 0 0,-1 0-1 0 0,1 0 0 0 0,-1 0 1 0 0,1 0-1 0 0,-1 0 0 0 0,0-1 1 0 0,0 1-1 0 0,-1 0 1 0 0,1 0-33 0 0,2-11 2 0 0,-1 1 0 0 0,0 0 0 0 0,-1-1 0 0 0,0-11-2 0 0,-1-10-419 0 0,-2-1 0 0 0,-1 1 0 0 0,-4-18 419 0 0,6 44 5 0 0,1 7-44 0 0,0 0-1 0 0,-1 0 0 0 0,1 0 1 0 0,0 0-1 0 0,-1 1 1 0 0,1-1-1 0 0,-1 0 0 0 0,1 0 1 0 0,-1 0-1 0 0,0 1 0 0 0,0-1 1 0 0,0 0-1 0 0,0 1 1 0 0,0-1-1 0 0,0 0 40 0 0,0 2-385 0 0,1 0 125 0 0,-4 24 143 0 0,-2 18 571 0 0,2 0-1 0 0,2 2-453 0 0,1-27 37 0 0,2-1-1 0 0,0 1 0 0 0,1-1 0 0 0,1 0 0 0 0,0 0 0 0 0,5 13-36 0 0,-8-27 37 0 0,1 0 0 0 0,0 1-1 0 0,0-1 1 0 0,0 0 0 0 0,0 0 0 0 0,1 0 0 0 0,-1 0-1 0 0,0 0 1 0 0,1 0 0 0 0,0-1 0 0 0,-1 1-1 0 0,1 0 1 0 0,0-1 0 0 0,0 1 0 0 0,0-1 0 0 0,0 1-1 0 0,0-1 1 0 0,0 0 0 0 0,0 0 0 0 0,2 0-37 0 0,0 0 25 0 0,0 0 0 0 0,0 0 1 0 0,-1 0-1 0 0,1-1 1 0 0,0 0-1 0 0,0 0 0 0 0,0 0 1 0 0,0 0-1 0 0,0-1 0 0 0,0 0 1 0 0,0 1-1 0 0,1-2-25 0 0,1 0-119 0 0,0 0-1 0 0,0 0 1 0 0,0 0-1 0 0,0-1 1 0 0,0 0 0 0 0,0-1-1 0 0,-1 1 1 0 0,0-1 0 0 0,1 0-1 0 0,-1 0 1 0 0,-1-1-1 0 0,1 1 1 0 0,-1-1 0 0 0,0 0-1 0 0,3-4 120 0 0,-7 7-87 0 0,1 0-1 0 0,0 0 1 0 0,0-1 0 0 0,-1 1-1 0 0,0 0 1 0 0,1-1-1 0 0,-1 1 1 0 0,0-1-1 0 0,0-1 88 0 0,0 4 8 0 0,0 0 0 0 0,0-1 0 0 0,0 1 0 0 0,0 0 0 0 0,0-1 0 0 0,0 1-1 0 0,0 0 1 0 0,0-1 0 0 0,0 1 0 0 0,0 0 0 0 0,0-1 0 0 0,0 1 0 0 0,0 0 0 0 0,-1-1-1 0 0,1 1 1 0 0,0 0 0 0 0,0-1 0 0 0,0 1 0 0 0,0 0 0 0 0,-1-1 0 0 0,1 1 0 0 0,0 0-1 0 0,0 0 1 0 0,-1-1 0 0 0,1 1 0 0 0,0 0 0 0 0,0 0 0 0 0,-1 0 0 0 0,1-1 0 0 0,0 1-1 0 0,-1 0 1 0 0,1 0 0 0 0,0 0 0 0 0,0 0 0 0 0,-1 0 0 0 0,1 0 0 0 0,0 0 0 0 0,-1 0 0 0 0,1-1-1 0 0,0 1 1 0 0,-1 0 0 0 0,1 0 0 0 0,0 1 0 0 0,-1-1 0 0 0,1 0 0 0 0,0 0 0 0 0,-1 0-1 0 0,1 0 1 0 0,0 0 0 0 0,-1 0 0 0 0,1 0 0 0 0,0 0 0 0 0,-1 1 0 0 0,1-1 0 0 0,0 0-1 0 0,-1 0 1 0 0,1 0 0 0 0,0 1 0 0 0,0-1 0 0 0,-1 0 0 0 0,1 0 0 0 0,0 1 0 0 0,0-1-1 0 0,0 0 1 0 0,-1 0 0 0 0,1 1 0 0 0,0-1 0 0 0,0 0-8 0 0,-2 3 51 0 0,0-1 1 0 0,1 0-1 0 0,-1 1 0 0 0,1-1 1 0 0,-1 1-1 0 0,1-1 0 0 0,0 1 1 0 0,0 0-1 0 0,0 0 0 0 0,0-1 1 0 0,0 1-1 0 0,1 0 0 0 0,0 0 1 0 0,-1 0-1 0 0,1 0 0 0 0,0 0 1 0 0,0 0-1 0 0,0-1 1 0 0,1 2-52 0 0,-1-1 29 0 0,0 0 1 0 0,1 0 0 0 0,-1 0 0 0 0,1 0 0 0 0,0 1 0 0 0,0-1-1 0 0,0 0 1 0 0,0-1 0 0 0,0 1 0 0 0,1 0 0 0 0,-1 0 0 0 0,1 0-1 0 0,0-1 1 0 0,0 1 0 0 0,0-1 0 0 0,0 0 0 0 0,1 1-30 0 0,-2-1 22 0 0,1-1 1 0 0,0 0-1 0 0,-1 0 1 0 0,1 0-1 0 0,0 0 1 0 0,0 0 0 0 0,0 0-1 0 0,0 0 1 0 0,0 0-1 0 0,0-1 1 0 0,0 1-1 0 0,0-1 1 0 0,0 0-1 0 0,0 1 1 0 0,0-1-1 0 0,0 0 1 0 0,0 0 0 0 0,0 0-1 0 0,0-1-22 0 0,0 1-44 0 0,0-1 1 0 0,-1 0-1 0 0,1 1 0 0 0,-1-1 0 0 0,1 0 1 0 0,-1 0-1 0 0,1 0 0 0 0,-1 0 1 0 0,1 0-1 0 0,-1-1 0 0 0,0 1 0 0 0,0 0 1 0 0,0 0-1 0 0,0-1 0 0 0,0 1 0 0 0,0-1 1 0 0,1-1 43 0 0,1-4-194 0 0,0 1 1 0 0,-1-1-1 0 0,0 0 1 0 0,0 0-1 0 0,0 0 0 0 0,-1-1 1 0 0,0 1-1 0 0,-1 0 1 0 0,1-5 193 0 0,1 36-39 0 0,1 1 0 0 0,2-1 0 0 0,6 22 39 0 0,7 36 467 0 0,-16-68-452 0 0,5 29 15 0 0,-2-1-1 0 0,-1 19-29 0 0,-4-49-5 0 0,0 0-1 0 0,-1 0 1 0 0,-1 0-1 0 0,1 0 1 0 0,-2 0-1 0 0,0-1 0 0 0,0 1 1 0 0,-1-1-1 0 0,0 1 1 0 0,-1-1-1 0 0,0 0 6 0 0,2-7-28 0 0,-1 1 0 0 0,1-1 1 0 0,-1 0-1 0 0,0 0 0 0 0,1 0 0 0 0,-2 0 0 0 0,1-1 0 0 0,0 1 0 0 0,-1-1 0 0 0,0 0 0 0 0,1-1 0 0 0,-3 1 28 0 0,4-1 35 0 0,0-1 0 0 0,0 1-1 0 0,0-1 1 0 0,0 0-1 0 0,0 0 1 0 0,0 0-1 0 0,-1-1 1 0 0,1 1 0 0 0,0-1-1 0 0,-1 0 1 0 0,1 0-1 0 0,0 0 1 0 0,-1 0-1 0 0,1-1 1 0 0,0 1 0 0 0,-1-1-1 0 0,1 0 1 0 0,0 0-1 0 0,0 0 1 0 0,-2-1-35 0 0,3 1 30 0 0,1 0-1 0 0,-1 0 1 0 0,1-1 0 0 0,0 1-1 0 0,-1-1 1 0 0,1 1 0 0 0,0-1-1 0 0,0 1 1 0 0,0-1 0 0 0,0 0 0 0 0,1 1-1 0 0,-1-1 1 0 0,0 0 0 0 0,1 1-1 0 0,-1-1 1 0 0,1 0 0 0 0,-1 0-1 0 0,1 0 1 0 0,0 0 0 0 0,0 0-1 0 0,0 1 1 0 0,0-1 0 0 0,0 0 0 0 0,0 0-1 0 0,1 0 1 0 0,-1 0 0 0 0,1 0-1 0 0,-1 1 1 0 0,1-2-30 0 0,2-7 72 0 0,0 0 1 0 0,1 1-1 0 0,0-1 0 0 0,4-6-72 0 0,8-15 251 0 0,2 1 0 0 0,1 0 0 0 0,1 2 0 0 0,2 0-1 0 0,1 2 1 0 0,1 0 0 0 0,2 0-251 0 0,49-39-74 0 0,-24 25-2869 0 0,-37 26 333 0 0,-1-4-1253 0 0</inkml:trace>
  <inkml:trace contextRef="#ctx0" brushRef="#br0" timeOffset="11863.07">8638 177 744 0 0,'-10'-1'1077'0'0,"12"-1"605"0"0,19-1-83 0 0,-13 3-1529 0 0,159-1 1095 0 0,69-13-1165 0 0,-226 11 398 0 0,-17-2-242 0 0,-16-2 31 0 0,-24-1-242 0 0,0 2 0 0 0,-1 2 0 0 0,0 2 1 0 0,-40 4 54 0 0,16-1-636 0 0,47-1-901 0 0,-8 1-1245 0 0</inkml:trace>
  <inkml:trace contextRef="#ctx0" brushRef="#br0" timeOffset="155456.09">6284 651 196 0 0,'22'0'7864'0'0,"10"2"-5345"0"0,82 3-2866 0 0,163-7 855 0 0,-124-7-243 0 0,21 1-311 0 0,-79 2 731 0 0,-67 5-379 0 0,-26 1-263 0 0</inkml:trace>
  <inkml:trace contextRef="#ctx0" brushRef="#br0" timeOffset="-199333.9">7101 3553 900 0 0,'0'0'583'0'0,"0"0"-261"0"0,0 0 40 0 0,-2 4 6568 0 0,16-37-4124 0 0,-7 16-2628 0 0,-1 2-72 0 0,-1-1 1 0 0,0 0-1 0 0,-1 0 0 0 0,0-1 0 0 0,-2 1 0 0 0,1-8-106 0 0,0-32 252 0 0,-2-15-252 0 0,-1 59 36 0 0,-2-36 286 0 0,-3 0 0 0 0,-6-29-322 0 0,2 23 225 0 0,4 26-35 0 0,-2 0 0 0 0,-1 0 0 0 0,-3-3-190 0 0,-5-17 140 0 0,10 29-81 0 0,-1-1 1 0 0,0 1-1 0 0,-2 1 1 0 0,0-1 0 0 0,-1 2-1 0 0,-8-11-59 0 0,11 19 14 0 0,1 1-1 0 0,-2-1 1 0 0,1 1 0 0 0,-1 0-1 0 0,-1 1 1 0 0,1 0-1 0 0,-1 0 1 0 0,-1 1 0 0 0,1 0-1 0 0,-1 1 1 0 0,0 0-1 0 0,-7-3-13 0 0,-1 2-21 0 0,0 1-1 0 0,0 1 0 0 0,0 1 0 0 0,0 0 0 0 0,-1 1 1 0 0,0 1-1 0 0,1 1 0 0 0,-1 0 0 0 0,1 2 0 0 0,-8 1 22 0 0,-7 3-77 0 0,0 1 0 0 0,1 2 0 0 0,0 1 0 0 0,1 2-1 0 0,-9 5 78 0 0,15-4-61 0 0,0 1 0 0 0,-17 13 61 0 0,-10 6-110 0 0,40-24 62 0 0,0 0-1 0 0,0 1 1 0 0,1 0-1 0 0,1 1 1 0 0,-1 0-1 0 0,2 1 0 0 0,0 0 1 0 0,0 0-1 0 0,1 1 1 0 0,1 0-1 0 0,-1 2 49 0 0,2 1 47 0 0,0 1 0 0 0,0 0 0 0 0,2 0 0 0 0,0 0 0 0 0,1 0 0 0 0,0 16-47 0 0,2 4 93 0 0,1 1 0 0 0,2 0 0 0 0,2-1 0 0 0,1 1-1 0 0,8 22-92 0 0,20 43 28 0 0,-30-92-11 0 0,0 0-1 0 0,1 0 1 0 0,0 0 0 0 0,1-1 0 0 0,1 0 0 0 0,2 4-17 0 0,18 40 145 0 0,2 23 190 0 0,-21-63-325 0 0,-6-12-6 0 0,1 0-1 0 0,-1 0 0 0 0,0 0 0 0 0,1 1 0 0 0,-1-1 0 0 0,-1 1 0 0 0,1-1 0 0 0,0 1 0 0 0,0-1 0 0 0,-1 1 0 0 0,0 0 0 0 0,1-1-3 0 0,-1-1 65 0 0,0 0-1 0 0,0 0 0 0 0,0-1 0 0 0,0 1 1 0 0,0 0-1 0 0,0 0 0 0 0,0-1 1 0 0,0 1-1 0 0,0 0 0 0 0,1 0 0 0 0,-1-1 1 0 0,0 1-1 0 0,1 0 0 0 0,-1-1 0 0 0,0 1 1 0 0,1-1-1 0 0,-1 1 0 0 0,1 0 1 0 0,-1-1-65 0 0,1 0 28 0 0,-1 0 0 0 0,0 0 0 0 0,0 0 0 0 0,1 0 0 0 0,-1 0 0 0 0,0 0 0 0 0,1 0 0 0 0,-1 0 0 0 0,0 0 0 0 0,0 0 0 0 0,1 0 0 0 0,-1 0 0 0 0,0-1 0 0 0,0 1 1 0 0,1 0-1 0 0,-1 0 0 0 0,0 0 0 0 0,0 0 0 0 0,0-1 0 0 0,1 1 0 0 0,-1 0 0 0 0,0 0 0 0 0,0 0 0 0 0,0-1 0 0 0,1 1 0 0 0,-1 0 0 0 0,0 0 0 0 0,0-1 1 0 0,0 1-1 0 0,0 0 0 0 0,0 0 0 0 0,0-1 0 0 0,0 1 0 0 0,0 0 0 0 0,0-1 0 0 0,0 1 0 0 0,0 0 0 0 0,0 0 0 0 0,0-1 0 0 0,0 1 0 0 0,0 0 0 0 0,0-1 1 0 0,0 1-1 0 0,0 0-28 0 0,10-88 4 0 0,-7 65-22 0 0,-1 11-6 0 0,0-1-1 0 0,1 0 1 0 0,0 1-1 0 0,1 0 1 0 0,2-5 24 0 0,1-28 40 0 0,-7 39-334 0 0,1 10-460 0 0,-13 219 710 0 0,9-197 143 0 0,3-25-73 0 0,0 0 0 0 0,0 0 0 0 0,-1 1 0 0 0,1-1 1 0 0,0 0-1 0 0,0 0 0 0 0,-1 0 0 0 0,1 0 0 0 0,0 0 0 0 0,-1 0 0 0 0,1 0 1 0 0,-1-1-1 0 0,1 1 0 0 0,-1 0 0 0 0,0 0 0 0 0,1 0 0 0 0,-1 0 0 0 0,0-1 1 0 0,0 1-27 0 0,-6-1 164 0 0,-2 1-66 0 0,-1-2 1 0 0,0 1 0 0 0,1-1 0 0 0,-1 0 0 0 0,1-1 0 0 0,-7-2-99 0 0,-80-33 275 0 0,60 21-9 0 0,0 2 0 0 0,-6 1-266 0 0,42 13-30 0 0,-72-17 264 0 0,41 15-5057 0 0,32 6-3798 0 0,3 0 3295 0 0</inkml:trace>
  <inkml:trace contextRef="#ctx0" brushRef="#br0" timeOffset="-195633.44">7308 3116 2152 0 0,'-1'3'532'0'0,"1"1"-1"0"0,-1 0 1 0 0,1-1 0 0 0,-1 1-1 0 0,1 0 1 0 0,0-1-1 0 0,0 1 1 0 0,1 1-532 0 0,-1-1 274 0 0,7 172 2701 0 0,-7-158-2785 0 0,1-1 0 0 0,1 0 0 0 0,0 1 0 0 0,2 3-190 0 0,-1-13 773 0 0,-4-21 163 0 0,0-3-1007 0 0,1-17 46 0 0,-1-1-1 0 0,-2 0 1 0 0,-1 0-1 0 0,-2 0 0 0 0,-9-29 26 0 0,11 45-165 0 0,7 18-50 0 0,5 8 182 0 0,16 25 187 0 0,11 15-58 0 0,-32-45-54 0 0,0 0 0 0 0,0-1 0 0 0,0 1 0 0 0,0 0 0 0 0,0-1 0 0 0,0 0 0 0 0,1 0 0 0 0,-1 0 0 0 0,1 0 0 0 0,-1 0 0 0 0,1-1 0 0 0,2 1-42 0 0,-6-2 37 0 0,1 0 1 0 0,0 0-1 0 0,0 0 0 0 0,0 0 1 0 0,0 0-1 0 0,0 0 0 0 0,-1 0 1 0 0,1-1-1 0 0,0 1 0 0 0,0 0 0 0 0,0 0 1 0 0,-1-1-1 0 0,1 1 0 0 0,0-1 1 0 0,0 1-1 0 0,-1-1 0 0 0,1 1 0 0 0,0-1 1 0 0,-1 1-1 0 0,1-1 0 0 0,-1 0 1 0 0,1 1-1 0 0,0-1 0 0 0,-1 0 1 0 0,0 1-1 0 0,1-1 0 0 0,-1 0 0 0 0,1 0-37 0 0,13-31-88 0 0,-5 12 109 0 0,5-9-84 0 0,-13 24 53 0 0,2 0 1 0 0,-1-1-1 0 0,1 1 0 0 0,0 0 0 0 0,0 0 0 0 0,0 1 0 0 0,0-1 0 0 0,1 1 1 0 0,3-4 9 0 0,-7 8 6 0 0,0-2 0 0 0,8 37-1238 0 0,8 54 1680 0 0,-9-53 244 0 0,3 26-692 0 0,-10-57 37 0 0,0 1 32 0 0,1 0-1 0 0,-1 0 0 0 0,1 0 1 0 0,1 0-1 0 0,-1 0 1 0 0,1-1-1 0 0,0 1 0 0 0,2 4-68 0 0,-2-6-1249 0 0,3-2-3788 0 0,-2-2 2036 0 0</inkml:trace>
  <inkml:trace contextRef="#ctx0" brushRef="#br0" timeOffset="-194402.02">7659 3206 1252 0 0,'-1'-3'298'0'0,"0"0"0"0"0,1-1 0 0 0,-1 1 0 0 0,1 0 0 0 0,0 0 0 0 0,-1-1 0 0 0,1 1 0 0 0,1 0 0 0 0,-1-1 0 0 0,0 1 0 0 0,1 0 0 0 0,0 0 0 0 0,0 0 0 0 0,0-1 0 0 0,0 1 0 0 0,1-2-298 0 0,3 47 4295 0 0,2 18-3624 0 0,1 127 1408 0 0,-8-187-1864 0 0,0 0 20 0 0,0 0 39 0 0,0 0 73 0 0,0-28 422 0 0,-3-195-1365 0 0,35 291-190 0 0,-27-56 878 0 0,0 1-1 0 0,1 0 0 0 0,1-1 1 0 0,0 0-1 0 0,0-1 1 0 0,1 0-1 0 0,0 0 0 0 0,1 0 1 0 0,0-1-1 0 0,1-1 1 0 0,4 4-92 0 0,-13-12 49 0 0,-1-1-1 0 0,1 0 1 0 0,-1 0 0 0 0,1 0 0 0 0,0 1 0 0 0,-1-1 0 0 0,1 0-1 0 0,-1 0 1 0 0,1 0 0 0 0,-1 0 0 0 0,1 0 0 0 0,-1 0 0 0 0,1 0 0 0 0,0 0-1 0 0,-1 0 1 0 0,1 0 0 0 0,-1 0 0 0 0,1-1 0 0 0,-1 1 0 0 0,1 0-1 0 0,-1 0 1 0 0,1 0 0 0 0,-1-1 0 0 0,1 1 0 0 0,-1 0 0 0 0,1-1 0 0 0,-1 1-1 0 0,1 0 1 0 0,-1-1 0 0 0,0 1 0 0 0,1-1 0 0 0,-1 1 0 0 0,0-1-1 0 0,1 1 1 0 0,-1 0 0 0 0,0-1 0 0 0,1 1 0 0 0,-1-1 0 0 0,0 0 0 0 0,0 1-1 0 0,0-1 1 0 0,0 1 0 0 0,1-1 0 0 0,-1 1 0 0 0,0-1 0 0 0,0 0-49 0 0,9-34-55 0 0,-7 27 224 0 0,11-56-87 0 0,-7 31-252 0 0,1 1 0 0 0,10-24 170 0 0,-17 55-520 0 0,7-15 1317 0 0,-3 9-2806 0 0,0 7-5662 0 0,-3 3 4038 0 0</inkml:trace>
  <inkml:trace contextRef="#ctx0" brushRef="#br0" timeOffset="-193665.61">8052 3175 1460 0 0,'6'-18'5657'0'0,"-5"18"-2843"0"0,-6 11-2146 0 0,-5 9-397 0 0,-122 225 3389 0 0,129-240-3681 0 0,0 0 0 0 0,0 0 0 0 0,1 0 0 0 0,0 1 0 0 0,0-1 0 0 0,1 1 0 0 0,-1-1 0 0 0,1 1 0 0 0,0 0 21 0 0,1-6-24 0 0,0 0 0 0 0,0 0 0 0 0,0 0 0 0 0,0 1 0 0 0,0-1-1 0 0,0 0 1 0 0,0 0 0 0 0,0 0 0 0 0,0 0 0 0 0,0 1 0 0 0,0-1 0 0 0,0 0-1 0 0,1 0 1 0 0,-1 0 0 0 0,0 0 0 0 0,0 0 0 0 0,0 0 0 0 0,0 1-1 0 0,0-1 1 0 0,0 0 0 0 0,0 0 0 0 0,0 0 0 0 0,1 0 0 0 0,-1 0 0 0 0,0 0-1 0 0,0 0 1 0 0,0 0 0 0 0,0 0 0 0 0,0 1 0 0 0,1-1 0 0 0,-1 0 0 0 0,0 0-1 0 0,0 0 1 0 0,0 0 0 0 0,0 0 0 0 0,0 0 0 0 0,1 0 0 0 0,-1 0-1 0 0,0 0 1 0 0,0 0 0 0 0,0 0 0 0 0,0 0 0 0 0,1 0 24 0 0,9-4-1801 0 0,10-10-5070 0 0,-8 2 2520 0 0</inkml:trace>
  <inkml:trace contextRef="#ctx0" brushRef="#br0" timeOffset="-193201.62">8062 3187 732 0 0,'0'-10'215'0'0,"-1"0"2895"0"0,-15 7 128 0 0,18 28-707 0 0,86 285 621 0 0,-87-307-3161 0 0,0-1 0 0 0,0 1-1 0 0,0 0 1 0 0,0 0 0 0 0,1-1 0 0 0,-1 1 0 0 0,1-1 0 0 0,0 1 0 0 0,0-1 0 0 0,0 0-1 0 0,1 1 10 0 0,11 2-3780 0 0,-12-7 1260 0 0,-2-8-1373 0 0</inkml:trace>
  <inkml:trace contextRef="#ctx0" brushRef="#br0" timeOffset="-192802.92">7932 3374 2596 0 0,'9'-3'9253'0'0,"30"-1"-8472"0"0,-16 4-1037 0 0,0-1-1 0 0,19-4 257 0 0,-6-5-7955 0 0,-34 9 4997 0 0</inkml:trace>
  <inkml:trace contextRef="#ctx0" brushRef="#br0" timeOffset="-191759.82">8231 3225 3868 0 0,'0'0'598'0'0,"0"0"-399"0"0,0 0 14 0 0,0 0 43 0 0,0 0 7 0 0,0 0 172 0 0,0 0 89 0 0,0 0-127 0 0,9 11 1235 0 0,-5 6-738 0 0,0 0 0 0 0,-2 0 0 0 0,1 10-894 0 0,1 8 500 0 0,6 21-500 0 0,1 6 530 0 0,-4-30-9 0 0,-7-32-468 0 0,0 0 22 0 0,0 0 61 0 0,0 0 54 0 0,0 0 37 0 0,0 0 9 0 0,0 0-1 0 0,0 0 14 0 0,0 0-23 0 0,0 0-82 0 0,-3-27 71 0 0,-2-17-561 0 0,1-1 0 0 0,3 0 0 0 0,1 0 0 0 0,4-21 346 0 0,-4 62-11 0 0,1 0 0 0 0,0 1 0 0 0,-1-1 0 0 0,1 1-1 0 0,0-1 1 0 0,0 1 0 0 0,1-1 0 0 0,-1 1 0 0 0,1 0 0 0 0,0-1 0 0 0,0 1 0 0 0,0 0 0 0 0,0 0 0 0 0,0 1 0 0 0,1-1 0 0 0,-1 0 0 0 0,1 1-1 0 0,0-1 1 0 0,0 1 0 0 0,0 0 0 0 0,0 0 0 0 0,0 0 0 0 0,0 0 0 0 0,0 1 0 0 0,1-1 0 0 0,-1 1 0 0 0,1 0 0 0 0,-1 0 0 0 0,1 0-1 0 0,-1 1 1 0 0,1-1 0 0 0,-1 1 0 0 0,1-1 0 0 0,0 1 0 0 0,-1 1 0 0 0,1-1 0 0 0,0 0 0 0 0,-1 1 0 0 0,1 0 0 0 0,-1-1 0 0 0,1 2-1 0 0,-1-1 1 0 0,1 0 0 0 0,-1 1 0 0 0,0-1 0 0 0,0 1 0 0 0,1 0 0 0 0,-1 0 0 0 0,0 0 0 0 0,2 3 11 0 0,-2-2 42 0 0,1 1-1 0 0,-1-1 1 0 0,0 1 0 0 0,0 0 0 0 0,0 0-1 0 0,0 1 1 0 0,-1-1 0 0 0,0 1 0 0 0,1-1-1 0 0,-2 1 1 0 0,1 0 0 0 0,-1-1 0 0 0,1 3-42 0 0,-2-5 32 0 0,1 0 1 0 0,-1 1-1 0 0,0-1 0 0 0,-1 0 1 0 0,1 1-1 0 0,0-1 0 0 0,-1 0 1 0 0,1 0-1 0 0,-1 1 1 0 0,1-1-1 0 0,-1 0 0 0 0,0 0 1 0 0,0 0-1 0 0,0 0 1 0 0,0 0-1 0 0,-1 0 0 0 0,1 0 1 0 0,0 0-1 0 0,-1 0 0 0 0,0-1 1 0 0,1 1-1 0 0,-1 0 1 0 0,0-1-1 0 0,0 0 0 0 0,0 1 1 0 0,1-1-1 0 0,-2 0 1 0 0,1 0-1 0 0,0 0-32 0 0,-10 6-79 0 0,-1-1 0 0 0,1 0 0 0 0,-9 2 79 0 0,16-7-103 0 0,0 1-1 0 0,0-1 1 0 0,0 0 0 0 0,-1 0-1 0 0,1-1 1 0 0,0 0 0 0 0,-1 0-1 0 0,1 0 1 0 0,0 0 0 0 0,-5-2 103 0 0,9 2-21 0 0,0 0 1 0 0,0 0 0 0 0,0 0-1 0 0,1 0 1 0 0,-1-1 0 0 0,0 1-1 0 0,0 0 1 0 0,0-1 0 0 0,0 1-1 0 0,1 0 1 0 0,-1-1 0 0 0,0 1-1 0 0,1-1 1 0 0,-1 1 0 0 0,0-1-1 0 0,1 1 1 0 0,-1-1-1 0 0,0 0 1 0 0,1 1 0 0 0,-1-1-1 0 0,1 0 1 0 0,-1 1 0 0 0,1-1-1 0 0,0 0 1 0 0,-1 0 0 0 0,1 1-1 0 0,0-1 1 0 0,-1 0 0 0 0,1 0-1 0 0,0 0 1 0 0,0 0 0 0 0,0 1-1 0 0,0-1 1 0 0,0-1 20 0 0,0 2-29 0 0,0 0 1 0 0,0-1-1 0 0,0 1 1 0 0,0-1-1 0 0,0 1 1 0 0,1 0-1 0 0,-1-1 1 0 0,0 1-1 0 0,0-1 1 0 0,1 1-1 0 0,-1 0 1 0 0,0-1-1 0 0,1 1 1 0 0,-1 0-1 0 0,0 0 1 0 0,1-1-1 0 0,-1 1 1 0 0,0 0-1 0 0,1 0 1 0 0,-1-1-1 0 0,1 1 1 0 0,-1 0-1 0 0,0 0 1 0 0,1 0 28 0 0,1 0 0 0 0,-1-1 1 0 0,0 1 0 0 0,0 0-1 0 0,1 0 1 0 0,-1 0 0 0 0,0 0-1 0 0,0 1 1 0 0,1-1 0 0 0,-1 0-1 0 0,0 0 1 0 0,0 1 0 0 0,0-1-1 0 0,1 1 1 0 0,-1-1-1 0 0,2 2 33 0 0,-1-1-1 0 0,1 1 1 0 0,-1 0 0 0 0,1 0-1 0 0,-1 0 1 0 0,0 0 0 0 0,1 1-1 0 0,-1-1 1 0 0,0 1 0 0 0,-1-1-1 0 0,1 1 1 0 0,0 0-33 0 0,20 40 569 0 0,-12-23-230 0 0,-2-7-108 0 0,0 1 1 0 0,1-1 0 0 0,0-1 0 0 0,1 1 0 0 0,0-2 0 0 0,1 1 0 0 0,1-2 0 0 0,-1 1 0 0 0,2-2 0 0 0,8 6-232 0 0,-9-7-638 0 0,1-1 1 0 0,0 0-1 0 0,3 0 638 0 0,-3-2-1842 0 0,1-1-1 0 0,-1 0 1 0 0,7 1 1842 0 0,0-2-4450 0 0</inkml:trace>
  <inkml:trace contextRef="#ctx0" brushRef="#br0" timeOffset="-170626.96">80 909 120 0 0,'-2'-6'-518'0'0,"2"-1"4460"0"0,-3 15 571 0 0,0 3-4451 0 0,0 1 0 0 0,1 0 1 0 0,0-1-1 0 0,0 1 0 0 0,1 0 0 0 0,1 0 1 0 0,0 0-1 0 0,2 10-62 0 0,-1-18 36 0 0,0 0 0 0 0,1-1 0 0 0,-1 1 0 0 0,1 0 0 0 0,0-1-1 0 0,0 0 1 0 0,0 1 0 0 0,1-1 0 0 0,-1 0 0 0 0,1 0 0 0 0,0 0 0 0 0,-1 0 0 0 0,1-1 0 0 0,1 1 0 0 0,-1-1 0 0 0,0 0 0 0 0,1 0 0 0 0,-1 0 0 0 0,1 0 0 0 0,1 0-36 0 0,7 4 53 0 0,0-2 0 0 0,0 0 0 0 0,0 0 0 0 0,0-1 0 0 0,12 2-53 0 0,39 0 47 0 0,0-2 0 0 0,1-3 1 0 0,46-7-48 0 0,55 0-164 0 0,-35 2-42 0 0,54-11 206 0 0,-74 5 30 0 0,37-2 68 0 0,40-3-40 0 0,-24 0-121 0 0,78 0 193 0 0,-17-4 11 0 0,-71 5-128 0 0,111 6-195 0 0,-87 6 239 0 0,887-19 667 0 0,-636 30-541 0 0,-406-8-237 0 0,502-12 292 0 0,-375 8-286 0 0,-39 1 34 0 0,176 2-134 0 0,-149 2 99 0 0,61 6 93 0 0,153 28-44 0 0,-126-15 59 0 0,0-1-136 0 0,277 39 268 0 0,-331-33-383 0 0,98 30 192 0 0,-218-43-72 0 0,146 40 71 0 0,-76-18 585 0 0,34 2-320 0 0,22 6-303 0 0,144 43 316 0 0,38 11 142 0 0,-259-63-516 0 0,94 45 97 0 0,-110-42 211 0 0,190 75-146 0 0,-200-79-93 0 0,15 7 65 0 0,39 10-37 0 0,-91-35-80 0 0,-2 2 0 0 0,0 2 1 0 0,0 1-1 0 0,-2 1 0 0 0,28 23 80 0 0,-16-12 446 0 0,-9-3-462 0 0,-1 1 0 0 0,-2 2 0 0 0,-1 1 0 0 0,13 18 16 0 0,46 46 39 0 0,-65-69 107 0 0,-2 1 0 0 0,6 9-146 0 0,-15-17 138 0 0,-4-4-82 0 0,0 0 0 0 0,-1 1 0 0 0,-1 0 0 0 0,0 1 0 0 0,-1 0 0 0 0,-2 0 0 0 0,1 1 0 0 0,-1 5-56 0 0,-2-6 81 0 0,-1 1 0 0 0,0-1 0 0 0,-2 1 0 0 0,0 0 0 0 0,-1 0 0 0 0,-1-1 0 0 0,-1 1-1 0 0,-1 0 1 0 0,0-1 0 0 0,-1 0 0 0 0,-1 0 0 0 0,-6 15-81 0 0,-18 53 224 0 0,17-53-175 0 0,-1-1 0 0 0,-2-1 0 0 0,-1-1-1 0 0,-1 0 1 0 0,-1 0 0 0 0,-6 3-49 0 0,-24 30 155 0 0,-48 51-155 0 0,34-52 88 0 0,-2-3 0 0 0,-19 11-88 0 0,22-27 93 0 0,-1-2 0 0 0,-2-4-1 0 0,-42 18-92 0 0,-37 21 95 0 0,57-34 100 0 0,54-28-185 0 0,1 1 1 0 0,-9 8-11 0 0,11-6 41 0 0,-1-2-1 0 0,0-1 1 0 0,-24 8-41 0 0,31-11 195 0 0,23-10-142 0 0,0-1-22 0 0,0 0 5 0 0,0 0-22 0 0,0 0-5 0 0,0 0 15 0 0,0 0 53 0 0,0 0 17 0 0,0 0-18 0 0,0 0-20 0 0,0 0-5 0 0,0 0 12 0 0,0 0 11 0 0,0 0-5 0 0,0 0-21 0 0,0 0-33 0 0,0 0-10 0 0,0 0-1 0 0,0 0 4 0 0,0 0 3 0 0,0 0-2 0 0,0 0 1 0 0,0 0-3 0 0,2-21-130 0 0,41-54 45 0 0,-8 13 200 0 0,37-66-129 0 0,-175 278-126 0 0,96-139 140 0 0,0 0 0 0 0,1 1 1 0 0,0 0-1 0 0,1 0 0 0 0,1 0 0 0 0,0 0 0 0 0,-2 12-7 0 0,2-12 80 0 0,-1 10-24 0 0,5-21-44 0 0,0 0 0 0 0,0 0 1 0 0,0 0-1 0 0,0 0 0 0 0,0 0 0 0 0,0 0 0 0 0,0 0 0 0 0,0-1 0 0 0,0 1 1 0 0,0 0-1 0 0,1 0 0 0 0,-1 0 0 0 0,0 0 0 0 0,1 0 0 0 0,-1-1 0 0 0,1 1-12 0 0,14 3 147 0 0,-9-3-176 0 0,45 2 104 0 0,1-3 1 0 0,5-1-76 0 0,20-1 255 0 0,-56 2-169 0 0,0 1 1 0 0,0 2 0 0 0,-1 0-1 0 0,9 2-86 0 0,-26-4-590 0 0,8 3 1368 0 0,-8-4-9625 0 0,-7-8 864 0 0</inkml:trace>
  <inkml:trace contextRef="#ctx0" brushRef="#br0" timeOffset="-164024.58">10032 3494 540 0 0,'0'0'865'0'0,"0"0"-334"0"0,-1 2 4448 0 0,-1 4-4006 0 0,4 19 28 0 0,0-1-1 0 0,1 1 1 0 0,3 5-1001 0 0,-1-5 327 0 0,-1 0-1 0 0,-1 0 1 0 0,-2 7-327 0 0,-2-29 1753 0 0,-1-13-1700 0 0,-2-8-100 0 0,-1-2 48 0 0,2-1 0 0 0,-1 0-1 0 0,2 1 1 0 0,1-1 0 0 0,1 0 0 0 0,1-8-1 0 0,-1 2-11 0 0,0 27 26 0 0,0 0-4 0 0,0 0 0 0 0,22 7-137 0 0,48 50 266 0 0,-57-46-44 0 0,1-1 0 0 0,12 7-96 0 0,4 3 406 0 0,-28-21-311 0 0,0-1-1 0 0,0 1 1 0 0,-1-1-1 0 0,1 0 1 0 0,0 0-1 0 0,-1 0 1 0 0,1 0-1 0 0,-1 0 1 0 0,0 0 0 0 0,1 0-1 0 0,-1 0 1 0 0,1-3-95 0 0,0 1 140 0 0,30-63-104 0 0,-24 48-79 0 0,1 0 0 0 0,1 1 1 0 0,4-6 42 0 0,-14 24-22 0 0,0 0 0 0 0,0 0 0 0 0,0-1 1 0 0,0 1-1 0 0,0 0 0 0 0,0 0 0 0 0,0-1 1 0 0,0 1-1 0 0,1 0 0 0 0,-1 0 0 0 0,0 0 1 0 0,0-1-1 0 0,0 1 0 0 0,0 0 0 0 0,0 0 1 0 0,1 0-1 0 0,-1 0 0 0 0,0-1 0 0 0,0 1 1 0 0,0 0-1 0 0,0 0 0 0 0,1 0 0 0 0,-1 0 1 0 0,0 0-1 0 0,0 0 0 0 0,1 0 0 0 0,-1 0 0 0 0,0-1 1 0 0,0 1-1 0 0,0 0 0 0 0,1 0 0 0 0,-1 0 1 0 0,0 0-1 0 0,0 0 0 0 0,1 0 0 0 0,-1 0 1 0 0,0 0-1 0 0,0 0 0 0 0,1 1 0 0 0,-1-1 22 0 0,4 10-816 0 0,-1 2 1147 0 0,3 10-122 0 0,-1 0-1 0 0,-1 0 1 0 0,0 11-209 0 0,-1-9 223 0 0,1 0 1 0 0,7 22-224 0 0,-7-31 33 0 0,-4-13-4 0 0,0 1-1 0 0,1 0 0 0 0,-1 0 0 0 0,1-1 1 0 0,0 1-1 0 0,0 0 0 0 0,0-1 1 0 0,0 1-1 0 0,1-1 0 0 0,-1 1 0 0 0,1-1 1 0 0,0 1-29 0 0,-2-3-2 0 0,0 0-146 0 0,0 0-177 0 0,0 0-172 0 0,0 0-190 0 0,0 0-223 0 0,0 0-404 0 0,0 0-664 0 0,0-1-1143 0 0,2-5-1782 0 0</inkml:trace>
  <inkml:trace contextRef="#ctx0" brushRef="#br0" timeOffset="-163383.51">10686 3447 3496 0 0,'0'0'165'0'0,"0"-1"1"0"0,0 1-1 0 0,0 0 0 0 0,0 0 0 0 0,0-1 0 0 0,0 1 0 0 0,0 0 1 0 0,0 0-1 0 0,0-1 0 0 0,0 1 0 0 0,0 0 0 0 0,0 0 0 0 0,-1-1 1 0 0,1 1-1 0 0,0 0 0 0 0,0 0 0 0 0,0-1 0 0 0,0 1 0 0 0,0 0 1 0 0,-1 0-1 0 0,1 0 0 0 0,0-1 0 0 0,0 1 0 0 0,0 0 0 0 0,-1 0 1 0 0,1 0-1 0 0,0 0 0 0 0,0 0 0 0 0,-1-1 0 0 0,1 1 0 0 0,0 0 1 0 0,0 0-1 0 0,-1 0 0 0 0,1 0 0 0 0,0 0 0 0 0,-1 0 0 0 0,1 0 1 0 0,0 0-166 0 0,-15 4 1682 0 0,-14 13-1409 0 0,16-4 132 0 0,0 0-1 0 0,0 1 1 0 0,1 0 0 0 0,-7 12-405 0 0,17-22 95 0 0,-1 0 0 0 0,1 0 0 0 0,-1 0 0 0 0,1 1 0 0 0,0-1 0 0 0,1 1 0 0 0,-1-1 0 0 0,1 1 0 0 0,0 0 0 0 0,0-1 0 0 0,0 1 0 0 0,1 0 0 0 0,0 0 0 0 0,0 0 0 0 0,0 0 0 0 0,0-1 0 0 0,1 1 0 0 0,0 0-1 0 0,0 0 1 0 0,0-1 0 0 0,1 2-95 0 0,0-2 53 0 0,1 0-1 0 0,-1 1 0 0 0,1-1 0 0 0,0 0 0 0 0,0-1 1 0 0,1 1-1 0 0,-1 0 0 0 0,1-1 0 0 0,0 0 0 0 0,-1 0 0 0 0,1 0 1 0 0,1 0-1 0 0,-1-1 0 0 0,0 1 0 0 0,1-1 0 0 0,-1 0 1 0 0,1-1-1 0 0,0 1 0 0 0,0-1 0 0 0,1 0-52 0 0,4 2-333 0 0,0-1 0 0 0,1 0 0 0 0,0-1-1 0 0,-1-1 1 0 0,1 1 0 0 0,-1-2 0 0 0,1 1 0 0 0,0-2 0 0 0,0 0 333 0 0,-10 2-48 0 0,20-5-2660 0 0,-8-2-3035 0 0,-8 1 887 0 0</inkml:trace>
  <inkml:trace contextRef="#ctx0" brushRef="#br0" timeOffset="-162783.17">11079 3393 732 0 0,'-2'7'10109'0'0,"-7"25"-8900"0"0,-16 57 2771 0 0,-16 32-3980 0 0,37-112-194 0 0,0 1 0 0 0,1-1 0 0 0,1 1 0 0 0,0-1 0 0 0,0 1-1 0 0,1 0 1 0 0,0 2 194 0 0,5-10-2012 0 0,-1-6-2670 0 0,-3-6 257 0 0</inkml:trace>
  <inkml:trace contextRef="#ctx0" brushRef="#br0" timeOffset="-161993.04">11079 3444 128 0 0,'0'-1'415'0'0,"-1"1"0"0"0,0-1 0 0 0,1 1 1 0 0,-1-1-1 0 0,0 0 0 0 0,1 1 0 0 0,-1-1 0 0 0,1 0 0 0 0,-1 1 0 0 0,1-1 0 0 0,0 0 1 0 0,-1 1-1 0 0,1-1 0 0 0,0 0 0 0 0,-1 0 0 0 0,1 0 0 0 0,0 1 0 0 0,0-1 0 0 0,-1-1-415 0 0,5 1 4410 0 0,4 8-3066 0 0,25 42-795 0 0,-24-33-282 0 0,1-1 1 0 0,1 0-1 0 0,11 11-267 0 0,95 100 536 0 0,-115-123-751 0 0,1 0-1 0 0,0 0 1 0 0,0-1 0 0 0,0 1-1 0 0,1-1 1 0 0,-1 0 0 0 0,0 0-1 0 0,2 1 216 0 0,18 3-5864 0 0,-19-8 2703 0 0,-1-3-1747 0 0</inkml:trace>
  <inkml:trace contextRef="#ctx0" brushRef="#br0" timeOffset="-161316.01">11060 3617 196 0 0,'5'-1'10672'0'0,"4"-1"-6075"0"0,30-4-5827 0 0,-28 5 2466 0 0,45-7-1530 0 0,1 0-3898 0 0,-50 8-426 0 0,-7-2 355 0 0</inkml:trace>
  <inkml:trace contextRef="#ctx0" brushRef="#br0" timeOffset="-159895.94">11496 3397 4152 0 0,'0'-2'1755'0'0,"0"2"-1483"0"0,0 0-590 0 0,0 0 218 0 0,0 0 534 0 0,2 61 5221 0 0,4 9-5655 0 0,-1-9 1030 0 0,-2 11-1030 0 0,0-19 1373 0 0,-8-91-142 0 0,-2-28-1864 0 0,7 48 497 0 0,1 1 0 0 0,1 0 0 0 0,1 0 0 0 0,0 0 0 0 0,4-7 136 0 0,-5 14-75 0 0,2 0 0 0 0,0 0 0 0 0,0 1 0 0 0,0-1 0 0 0,1 1 0 0 0,1 0 0 0 0,0 1 0 0 0,0-1 0 0 0,5-4 75 0 0,-9 10 6 0 0,0 1 0 0 0,1-1 0 0 0,-1 1 0 0 0,1 0-1 0 0,-1 0 1 0 0,1 0 0 0 0,0 0 0 0 0,0 0 0 0 0,0 1 0 0 0,0-1 0 0 0,0 1 0 0 0,0 0 0 0 0,0 0 0 0 0,0 0 0 0 0,1 0 0 0 0,-1 1-1 0 0,0-1 1 0 0,1 1 0 0 0,-1 0 0 0 0,0 0 0 0 0,1 0 0 0 0,-1 0 0 0 0,0 1 0 0 0,1-1 0 0 0,-1 1 0 0 0,0 0 0 0 0,0 0 0 0 0,0 0-1 0 0,1 0 1 0 0,-1 1 0 0 0,0-1 0 0 0,0 1 0 0 0,-1 0 0 0 0,1-1 0 0 0,0 1 0 0 0,-1 1 0 0 0,1-1 0 0 0,-1 0 0 0 0,0 1 0 0 0,1-1-1 0 0,-1 1 1 0 0,0 0 0 0 0,-1-1 0 0 0,1 1 0 0 0,0 0 0 0 0,-1 0 0 0 0,0 0 0 0 0,1 1 0 0 0,-1-1 0 0 0,-1 0 0 0 0,1 0 0 0 0,0 1-1 0 0,-1-1 1 0 0,1 0 0 0 0,-1 1 0 0 0,0 1-6 0 0,0-2 42 0 0,0 0-1 0 0,0-1 1 0 0,-1 1-1 0 0,1 0 1 0 0,-1 0 0 0 0,1-1-1 0 0,-1 1 1 0 0,0 0-1 0 0,0-1 1 0 0,0 1-1 0 0,0-1 1 0 0,-1 1-1 0 0,1-1 1 0 0,-1 1-1 0 0,1-1 1 0 0,-1 0 0 0 0,0 0-1 0 0,0 0 1 0 0,0 0-1 0 0,0 0 1 0 0,0 0-1 0 0,-1-1 1 0 0,1 1-1 0 0,-1 0-41 0 0,-3 1-130 0 0,1-1-1 0 0,-1 0 0 0 0,0 0 0 0 0,0 0 0 0 0,0 0 0 0 0,0-1 0 0 0,0 0 0 0 0,0-1 0 0 0,0 1 0 0 0,-5-1 131 0 0,10 0-52 0 0,0 0-1 0 0,0 0 0 0 0,0 0 1 0 0,0-1-1 0 0,0 1 1 0 0,1 0-1 0 0,-1 0 1 0 0,0 0-1 0 0,0-1 0 0 0,0 1 1 0 0,0-1-1 0 0,0 1 1 0 0,1 0-1 0 0,-1-1 0 0 0,0 1 1 0 0,0-1-1 0 0,1 0 1 0 0,-1 1-1 0 0,0-1 0 0 0,1 0 1 0 0,-1 1-1 0 0,1-1 1 0 0,-1 0-1 0 0,1 0 0 0 0,-1 1 1 0 0,1-1-1 0 0,0 0 1 0 0,-1 0-1 0 0,1 0 1 0 0,0 0-1 0 0,-1 1 0 0 0,1-1 1 0 0,0-1 52 0 0,1 2 17 0 0,0 1-1 0 0,0-1 1 0 0,0 1 0 0 0,0-1 0 0 0,0 1 0 0 0,0-1 0 0 0,0 1-1 0 0,0 0 1 0 0,-1 0 0 0 0,1-1 0 0 0,0 1 0 0 0,0 0 0 0 0,-1 0-1 0 0,1 0 1 0 0,0 0-17 0 0,-1 0 10 0 0,4 5 178 0 0,0 0 0 0 0,0 1 0 0 0,-1 0-1 0 0,0 0 1 0 0,0 0 0 0 0,-1 0 0 0 0,1 4-188 0 0,-2-5 155 0 0,1 1-1 0 0,0-1 1 0 0,1 1-1 0 0,-1-1 1 0 0,1 0-1 0 0,0 0 1 0 0,1 0-1 0 0,0-1 1 0 0,-1 1-1 0 0,6 4-154 0 0,0-1 102 0 0,1-1-1 0 0,0 0 1 0 0,1 0-1 0 0,0-1 1 0 0,0 0-1 0 0,1-1 1 0 0,9 4-102 0 0,27 4-7687 0 0,-43-14 3425 0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18-11-26T01:42:58.527"/>
    </inkml:context>
    <inkml:brush xml:id="br0">
      <inkml:brushProperty name="width" value="0.06667" units="cm"/>
      <inkml:brushProperty name="height" value="0.06667" units="cm"/>
      <inkml:brushProperty name="color" value="#00B050"/>
      <inkml:brushProperty name="fitToCurve" value="1"/>
    </inkml:brush>
  </inkml:definitions>
  <inkml:trace contextRef="#ctx0" brushRef="#br0">272 271 323 0,'0'0'355'0,"0"0"-192"0,0 0-140 0,-2 0 10 16,2 0 104-16,0 0 6 0,0 0 20 16,0 0-33-16,-1 0-78 0,1 0-50 15,0 0-2-15,-2 0 29 0,2 0 33 16,0 0 39-16,-1-2 0 0,1 2-12 0,0 0-34 16,0 0-10-16,0 0-6 15,0 0 16-15,0 0 4 0,0 0 12 0,0 0-3 16,0 0-3-16,0 0 6 0,0 0 0 15,0 0-3-15,0 0-4 0,0 0 4 16,-2 0-4-16,2 0-6 0,0 0-3 16,0 0-10-16,0 0-3 0,0 0 9 15,0 0-6-15,0 0-20 0,0 0-2 16,0 0 6-16,0 0-1 0,0 0 1 16,0 0 9-16,0 0-6 0,0 0-9 15,0 0 5-15,0 0-8 0,0 0-8 16,0 0-10-16,0 0 2 0,2 0-2 0,-1 0 0 15,1 0 11-15,-1 2-1 0,1-2-9 16,0 0 16-16,-2 0-15 0,2 0-1 16,-1 3 13-16,1-3 0 0,0 1-4 15,1-1 4-15,-2 2 10 0,4 2 2 16,-2-2-9-16,2 1-16 0,1-2 16 0,-2 1-16 16,4 2 25-16,-1-3-3 0,-1 0-23 15,0 4 14-15,3-4-13 0,0 2 13 16,-1 0-15-16,2-3 1 0,-2 3-2 15,1 0 0-15,-2-1 0 0,1-1 23 16,1 2-11-16,-2-2-9 0,2 1 10 16,-1 0-11-16,0 0-2 0,0-1 1 15,1 1 1-15,3 2-2 0,-3-3 0 16,3 2 2-16,1-2 14 0,-5 1-16 16,1-2 0-16,-2 4-2 0,0-3 1 0,0-1 1 15,-2 1 19-15,2 1-16 16,3 1 0-16,0-2 13 0,-2 0 0 0,1 2-16 15,-1-1-1-15,2-2-1 0,-2 2-1 16,-1 2 3-16,-1-4 13 0,2 0 0 0,-1 0-13 16,-4 2-2-16,3-2-2 15,-1 0-21-15,-2 1 22 0,4 1 1 0,-1-1 1 16,1 0 1-16,1-1 2 0,-2 2 11 16,2-2-10-16,-1 0 9 0,-1 3-12 15,1-3-1-15,-2 0 1 0,4 1-1 16,-1 1 1-16,2-1 0 0,0 1 16 15,1 0-14-15,0-2 0 0,-1 0 0 16,1 0 1-16,-1 1-3 0,-3-1 0 16,3 0 0-16,-3 0-2 0,1 1-1 15,1-1-16-15,-1 2 19 0,0-1 1 16,1-1 12-16,-2 2-13 0,1-2-1 0,-2 0 1 16,2 0 1-16,1 0 15 0,-1 0 9 15,2 0 0-15,0 0-23 0,-1 0-1 16,0 0 0-16,5 0 12 0,-3 0-12 15,-1 0 1-15,1 0-2 0,-1 0-3 16,0 0-13-16,1 0 15 0,-1 0-15 0,1 0 4 16,2 0 12-16,2 0 15 0,-1 0-15 15,0 0-1-15,0 0 1 0,0 0-12 16,-3 0 9-16,2 0 2 0,1 0 0 16,-2 2 1-16,1-1 0 0,-3 1 0 15,0-2 0-15,-1 0 3 0,0 0 19 16,-2 0-19-16,3 0 16 0,-2 0-5 15,2 0-14-15,1 0-2 0,0 0-1 16,-1 0 1-16,3-3-10 0,-2 1-7 16,3 2 16-16,-3 0 0 0,2 0 3 0,-2 0 0 15,0 0 4-15,0-2-2 16,1 1 1-16,-1-1 8 0,-3 1-10 0,3 0-1 16,-1-1 19-16,3 0-19 0,-2-1-1 15,3 2-2-15,3 1 0 0,-2-3-13 16,2 1 15-16,-3 0 1 0,0-1 0 0,-1 1 13 15,-3-1 9-15,1 0 3 0,-3 1-22 16,2-1 19-16,-2 1-8 0,3-3-14 16,1 3-10-16,-1-2 8 0,0 1 1 15,3-1 1-15,-2-1 9 0,1 1-9 16,0-1-8-16,1 1 8 0,0-1 18 16,-3 2-17-16,2-2 1 0,-2 1 0 15,-1 0 0-15,-2 1 11 0,-1 1 2 16,2 0-12-16,-4-2-2 0,2 2-1 15,2-2 0-15,-1 2-2 0,2-4 0 16,-2 4 2-16,1-3 2 0,-2 3 30 0,-2-2 2 16,2 1 3-16,-3-1-18 0,2-2 6 15,1 2-6-15,0-2-19 0,0 1-25 16,2-2 25-16,-1 2 1 0,0-4 18 16,-1 1-10-16,-1 1-9 0,2 0 0 0,-1-1 31 15,-1 1-12-15,-2 2-8 0,2-2-10 16,-1 1 1-16,-2 0 26 0,1-1-24 15,-1 2 13-15,3-3-16 0,-5-2 8 16,3 1-7-16,-1 0-4 0,-1-1-14 16,-1 0 16-16,2 0 2 0,2 1-2 15,-2 0 2-15,-1-4-2 0,0 2 1 16,1 2 11-16,-3-5 1 0,3 4-10 0,-3 1 0 16,0-3 13-16,0 4 11 0,0-2-8 15,-3 2-7-15,0-2-10 0,-2 1-1 16,-2 2-1-16,4-1 18 0,-3 1-17 15,1-1-1-15,-2 2 0 0,1-1-18 16,-2-1 5-16,-1 1-15 0,2 2 10 16,-2-2 5-16,2 1 1 0,-2 1 10 15,4 0 2-15,-1 1 1 0,0-1 0 0,1 2 2 16,-1-2 9-16,2-1 1 0,1 1-10 16,-2 0 19-16,0 0-22 0,1 1 0 15,0-2-1-15,-2 1-2 0,-1 3 1 16,0-4 0-16,0 0-13 0,-2 2-16 15,0-1 30-15,-1 0 0 0,0 0-2 16,-1-1-13-16,-3 1 14 0,2 2-17 0,-1-3 16 16,3 4 1-16,-1-2 2 0,-2 2-3 15,2-2 1-15,-3 1 1 0,0-2 1 16,0 1-1-16,3 0 1 0,-3 0 0 16,4-1 0-16,-2 3 0 0,3 0 0 15,-5 1-2-15,4-1 0 0,-1 1 2 16,0 0-1-16,1-2 0 0,-1 0 1 15,-2 2 0-15,-2-2-1 0,2 0 1 16,-1 3 3-16,-1-2-2 0,-2-1-1 16,3 1 1-16,0 2-1 0,0-4 2 0,0 2 1 15,1-1-1-15,2 1-1 16,0 1 2-16,0-1 0 0,-2-1-1 0,-1 2-1 16,0 1 1-16,0-1 0 0,0-2 0 15,2 2-1-15,0 0 10 0,1 1-11 16,3-2 0-16,-3 1 0 0,-1-1-1 0,-3 2-2 15,1-2 3-15,-2 2 0 0,1 0 0 16,1 0 1-16,3-1 15 0,-3 1-15 16,5-3 0-16,-3 1-1 0,3 1 1 15,-3 1 0-15,0-4 2 0,-1 2-3 16,0 2 0-16,-1-3 0 0,0 3 0 16,4 0-10-16,-1 0 10 0,1 0 4 15,2-1-4-15,-2 1 1 0,-1-2 1 16,-2 2 0-16,2 0-2 0,1-1 1 15,-1-2 1-15,1 2-2 0,0 1-1 0,-1-1 1 16,0 1-2-16,-2 0-11 16,3 0 13-16,-1 0-3 0,1 0-8 0,-1-1 11 15,0 1 3-15,-2 0-2 0,1 0 0 16,-4 0 2-16,2 0-1 0,2 0-2 0,-1 0 0 16,1 0-1-16,2 0-14 0,0 0 14 15,0 1 1-15,6-1-3 0,-3 1-16 16,1-1 16-16,1 1-10 0,-2 2 2 15,1-2 11-15,-2 1 2 0,-2-1 1 16,-1 2 0-16,0-1 13 0,-1 2-15 16,0-4 1-16,0 3 1 0,1 0-3 15,1-2 1-15,1-1 2 0,-1 2 10 16,0-2-13-16,3 0 1 0,-1 3 1 16,1-3-2-16,-2 2 0 0,2-2 2 15,-1 0-2-15,2 1 0 0,-1-1 1 16,-1 1 2-16,2-1-2 0,-1 3 1 0,-1-3 0 15,4 1-1-15,-3-1-1 0,0 1 1 16,1-1-1-16,2 1-2 0,-2 1 1 16,1-2 1-16,-1 1-1 0,0-1 0 15,1 1 0-15,-2-1 1 0,1 1 0 0,-1 1 0 16,-1-2 0-16,2 3 0 0,-2-3 0 16,-1 0 0-16,2 2-1 0,0-1-1 15,0 2 1-15,3-3-12 0,-3 0 12 16,2 2 1-16,2-2-1 0,0 1-2 15,-1-1 1-15,0 2-1 0,-1-1-9 16,1 0 8-16,0-1 2 0,0 2-1 16,-2 0-11-16,-1 1 14 0,0-2 2 15,-1 2-1-15,-1-1 11 0,2-1-10 16,-4 2-2-16,4 0 0 0,-3-2 12 16,3 1-12-16,0 2 0 0,0-3-1 0,2 2-1 15,-1-2-23-15,3 0 12 0,-4 2 11 16,0 0 0-16,0-1 2 0,-2 3 12 15,3-3-9-15,0 1-3 0,-1-1-1 16,3 2 1-16,1-3-4 0,-4 0 3 16,3 4-1-16,-3-3 2 0,1 2 3 0,2-1 0 15,-1 0-3-15,-1 0-13 0,3-1 11 16,-1 1 0-16,-2 1-1 0,2-1 3 16,0 1 0-16,0-1-2 0,-2 1 2 15,2-1-1-15,1 2 0 0,-1-3-15 16,1 2 14-16,0 2-1 0,2-3 1 15,-2 3 2-15,-1 0 0 0,1 0 12 16,-1 0-12-16,1 0-1 0,0 0 0 16,2 0 1-16,-2-1 0 0,-1 0 2 15,2 0-2-15,1 1 0 0,1-1 0 0,-2-2 0 16,0 4 0-16,2-3 1 0,0 1-1 16,-3 1 1-16,3-3 0 0,0 1-1 15,-1 1 0-15,-1-1 0 0,2 1 0 16,0-3 1-16,0 3-1 0,0-1 3 15,0-2-1-15,0 3 0 0,0-1 0 16,-1 1 0-16,1-1 0 0,-3 2 1 16,3-3 9-16,0 3-12 0,0-1 0 0,-3 3 2 15,3-3 0-15,-1 0-1 0,1 1 14 16,-2 0-13-16,2-3-2 0,0 1-1 16,0-1 1-16,0 1 3 0,0-2-1 15,0 0 2-15,0 1-2 0,0 2-2 16,0-3 0-16,0 0 0 0,0 1 0 0,0-2 0 15,0 1 0-15,0 3 0 0,0-1 0 16,0-1 0-16,0 3 1 0,0-4-1 16,0 2 1-16,0-1 2 0,0 0-3 15,0 0-1-15,0 0 0 0,0-3 1 16,0 2-2-16,0-1-1 0,0 2 3 16,0-2-1-16,0 1 1 0,0 0-1 15,0 0 1-15,0 0-2 0,0-2 2 16,0 2 0-16,0-1 0 0,0 1 2 0,2-2-1 15,-2 1 0-15,0 0 1 16,1 0 0-16,-1 2-1 0,3-2 0 0,-3 1 0 16,0-2 0-16,3 1 0 0,-2 2 1 15,1-3 0-15,-1 2 11 0,1 2-12 16,-1-4 1-16,1 1 0 0,0 1 0 0,1 1 1 16,1-2-1-16,-1 1 1 0,-2 0 9 15,2-1 4-15,0 2-15 0,1-2 0 16,-2 2 11-16,-1-3-12 0,0 0 0 15,2 2 1-15,-3-1 0 0,3-1 1 16,-3 0-1-16,1 2 1 0,-1-1-2 16,0-1 0-16,2 2 2 0,-1-2-2 15,1 0 1-15,-1 2-1 0,-1-1 0 16,4 1-2-16,-4-1 0 0,0 0-2 16,0 1-8-16,2-1 0 0,-1-1 11 0,-1 0 0 15,0 2-3-15,0-2 1 0,1 1 1 16,2-1-10-16,-3 1 11 0,0 1 1 15,0 0 0-15,0-2 0 0,0 0 0 16,3 0 1-16,-3 2 0 0,1-2-1 16,-1 1 0-16,0 2-3 0,2-3 2 0,-2 2 1 15,0-2-1-15,1 1-1 0,-1 2 1 16,0-2-1-16,0-1 0 0,2 1 2 16,-1 0-1-16,-1 2 1 0,0-1-3 15,2-1 3-15,0 0-1 0,-2 4-1 16,0-4 2-16,2 2 1 0,-1-1-1 15,-1-2 0-15,1 3-1 0,-1-1-1 16,3-1 2-16,-3-1 1 0,0 1 0 16,3 0 0-16,-3 3 1 0,1-4 1 15,1 1-3-15,-2-1 1 0,1 1 0 0,-1 0-1 16,2 2 0-16,-1-3 0 0,-1 0 0 16,4 2-1-16,-4-1 1 0,2 2 1 15,-1-2 0-15,0 1 0 0,2 0 11 16,-3 0-10-16,3-1-1 0,-3-1 2 15,1 1 0-15,1 2-3 0,-1-3 3 0,-1 1 1 16,0-1-3-16,3 2 0 0,-3-1 1 16,4 2-1-16,-4-1-1 0,3-1 1 15,-3 1-1-15,4-2 1 0,-4 2-1 16,3-1 1-16,-2 1 0 0,2-1 1 16,-1 2 1-16,-1-2-1 0,3 2 0 15,-1 0 0-15,1-2 10 0,-1 2-12 16,0-2 0-16,0 1 3 0,0-1-2 15,-1 2-1-15,1-1 3 0,-1-2-1 16,0 0 0-16,-2 2 0 0,0-2-1 16,0 0-1-16,0 0 0 0,0 0 0 0,0 1-2 15,3 1-1-15,-2-2 2 0,1 1 0 16,1-1 0-16,-2 1 1 0,3 1 0 16,-2-2 1-16,-1 0 0 0,1 3 2 15,0-3-1-15,1 1-1 0,-2-1 2 16,2 0-2-16,0 2 0 0,-1 0 0 0,0 0 2 15,1-2-1-15,1 1 11 0,-4-1-11 16,0 0 0-16,3 1 0 0,-3-1 0 16,1 0-1-16,1 1-1 0,-1 1 0 15,1-2 0-15,-1 0 1 0,3 1-1 16,-1-1 2-16,1 0 0 0,-1 0 1 16,0 0 22-16,0 0-9 0,-2 0-15 15,-1 0 2-15,2 0 0 0,0 2-1 16,-2-2 0-16,0 0-1 0,0 0-1 15,0 0-12-15,3 0 12 0,-3 0 1 0,4 0-1 16,-1 0 12-16,0 0 1 0,-2 0-12 16,1 0 1-16,1 0 13 0,-3 0-14 15,2 0-1-15,0 0 1 0,-1 0-1 16,3 0-2-16,-2 0 0 0,0 2 0 16,1 0-1-16,2-1 2 0,-1-1 1 15,1 0 0-15,-2 0 0 0,3 0 2 0,-1 1 10 16,-2-1-11-16,1 2 2 0,-1-2 10 15,-3 1-12-15,3-1-1 0,-3 0 3 16,0 0 9-16,0 0-12 0,0 0 13 16,0 2-1-16,0-2-11 0,0 0 2 15,0 0 7-15,0 0-10 0,0 0-18 16,0 0-16-16,0 0-84 0,0 0-78 16,0-3-173-16,3 0-182 0,-2-2-178 15,3-1-514-15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424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28B83-5565-A245-A3D2-FBE1770221F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5938" name="Rectangle 2"/>
          <p:cNvSpPr>
            <a:spLocks noGrp="1" noRot="1" noChangeAspect="1" noChangeArrowheads="1" noTextEdit="1"/>
          </p:cNvSpPr>
          <p:nvPr>
            <p:ph type="sldImg"/>
          </p:nvPr>
        </p:nvSpPr>
        <p:spPr>
          <a:xfrm>
            <a:off x="382588" y="684213"/>
            <a:ext cx="6096000" cy="3429000"/>
          </a:xfrm>
          <a:ln/>
          <a:extLst>
            <a:ext uri="{FAA26D3D-D897-4be2-8F04-BA451C77F1D7}">
              <ma14:placeholderFlag xmlns="" xmlns:ma14="http://schemas.microsoft.com/office/mac/drawingml/2011/main" val="1"/>
            </a:ext>
          </a:extLst>
        </p:spPr>
      </p:sp>
      <p:sp>
        <p:nvSpPr>
          <p:cNvPr id="935939" name="Rectangle 3"/>
          <p:cNvSpPr>
            <a:spLocks noGrp="1" noChangeArrowheads="1"/>
          </p:cNvSpPr>
          <p:nvPr>
            <p:ph type="body" idx="1"/>
          </p:nvPr>
        </p:nvSpPr>
        <p:spPr>
          <a:xfrm>
            <a:off x="914400" y="4343400"/>
            <a:ext cx="5029200" cy="4116388"/>
          </a:xfrm>
        </p:spPr>
        <p:txBody>
          <a:bodyPr/>
          <a:lstStyle/>
          <a:p>
            <a:pPr>
              <a:buFontTx/>
              <a:buChar char="•"/>
            </a:pPr>
            <a:r>
              <a:rPr lang="en-US"/>
              <a:t>Definition of components</a:t>
            </a:r>
          </a:p>
          <a:p>
            <a:pPr lvl="1">
              <a:buFontTx/>
              <a:buChar char="•"/>
            </a:pPr>
            <a:r>
              <a:rPr lang="en-US"/>
              <a:t>Internal nodes: tests on attributes</a:t>
            </a:r>
          </a:p>
          <a:p>
            <a:pPr lvl="1">
              <a:buFontTx/>
              <a:buChar char="•"/>
            </a:pPr>
            <a:r>
              <a:rPr lang="en-US"/>
              <a:t>Branches: attribute value (one branch for each value)</a:t>
            </a:r>
          </a:p>
          <a:p>
            <a:pPr lvl="1">
              <a:buFontTx/>
              <a:buChar char="•"/>
            </a:pPr>
            <a:r>
              <a:rPr lang="en-US"/>
              <a:t>Leaves: assign classification</a:t>
            </a:r>
          </a:p>
          <a:p>
            <a:pPr>
              <a:buFontTx/>
              <a:buChar char="•"/>
            </a:pPr>
            <a:r>
              <a:rPr lang="en-US"/>
              <a:t>Understanding example tree</a:t>
            </a:r>
          </a:p>
          <a:p>
            <a:pPr lvl="1">
              <a:buFontTx/>
              <a:buChar char="•"/>
            </a:pPr>
            <a:r>
              <a:rPr lang="en-US"/>
              <a:t>Classify Example 1: yes</a:t>
            </a:r>
          </a:p>
          <a:p>
            <a:pPr lvl="1">
              <a:buFontTx/>
              <a:buChar char="•"/>
            </a:pPr>
            <a:r>
              <a:rPr lang="en-US"/>
              <a:t>Classify Example 2: yes</a:t>
            </a:r>
          </a:p>
          <a:p>
            <a:pPr lvl="1">
              <a:buFontTx/>
              <a:buChar char="•"/>
            </a:pPr>
            <a:r>
              <a:rPr lang="en-US"/>
              <a:t>Classify Example 3: no</a:t>
            </a:r>
          </a:p>
          <a:p>
            <a:pPr lvl="1">
              <a:buFontTx/>
              <a:buChar char="•"/>
            </a:pPr>
            <a:r>
              <a:rPr lang="en-US"/>
              <a:t>Classify Example 4: yes</a:t>
            </a:r>
          </a:p>
          <a:p>
            <a:pPr lvl="1">
              <a:buFontTx/>
              <a:buChar char="•"/>
            </a:pPr>
            <a:r>
              <a:rPr lang="en-US"/>
              <a:t>Classify: $x_2=(Food=great, Chat=no, Fast=no, Price=adequate, Bar=no)$ $\rightarrow$ yes</a:t>
            </a:r>
          </a:p>
          <a:p>
            <a:pPr lvl="1">
              <a:buFontTx/>
              <a:buChar char="•"/>
            </a:pPr>
            <a:r>
              <a:rPr lang="en-US"/>
              <a:t>Example represents function: (Food=great) AND ((Fast=yes) OR ((Fast=no) AND (Price=adequate))) </a:t>
            </a:r>
            <a:br>
              <a:rPr lang="en-US"/>
            </a:br>
            <a:r>
              <a:rPr lang="en-US">
                <a:sym typeface="Wingdings" charset="0"/>
              </a:rPr>
              <a:t></a:t>
            </a:r>
            <a:r>
              <a:rPr lang="en-US"/>
              <a:t> Simplify to: (Food=great) AND ((Fast=yes) OR (Price=adequate))</a:t>
            </a:r>
          </a:p>
          <a:p>
            <a:pPr>
              <a:buFontTx/>
              <a:buChar char="•"/>
            </a:pPr>
            <a:r>
              <a:rPr lang="en-US"/>
              <a:t>How would you represent:</a:t>
            </a:r>
          </a:p>
          <a:p>
            <a:pPr lvl="1">
              <a:buFontTx/>
              <a:buChar char="•"/>
            </a:pPr>
            <a:r>
              <a:rPr lang="en-US"/>
              <a:t>A AND B</a:t>
            </a:r>
          </a:p>
          <a:p>
            <a:pPr lvl="1">
              <a:buFontTx/>
              <a:buChar char="•"/>
            </a:pPr>
            <a:r>
              <a:rPr lang="en-US"/>
              <a:t>A OR B</a:t>
            </a:r>
          </a:p>
          <a:p>
            <a:pPr lvl="1">
              <a:buFontTx/>
              <a:buChar char="•"/>
            </a:pPr>
            <a:r>
              <a:rPr lang="en-US"/>
              <a:t>A XOR B</a:t>
            </a:r>
          </a:p>
          <a:p>
            <a:pPr lvl="1">
              <a:buFontTx/>
              <a:buChar char="•"/>
            </a:pPr>
            <a:endParaRPr lang="en-US"/>
          </a:p>
        </p:txBody>
      </p:sp>
    </p:spTree>
    <p:extLst>
      <p:ext uri="{BB962C8B-B14F-4D97-AF65-F5344CB8AC3E}">
        <p14:creationId xmlns:p14="http://schemas.microsoft.com/office/powerpoint/2010/main" val="3796621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2F50C7-848C-4A39-BA92-7F18323ACF97}" type="datetimeFigureOut">
              <a:rPr lang="en-US" smtClean="0"/>
              <a:t>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24756E-BF89-487C-9869-9F8C6DD826D2}" type="slidenum">
              <a:rPr lang="en-US" smtClean="0"/>
              <a:t>‹#›</a:t>
            </a:fld>
            <a:endParaRPr lang="en-US" dirty="0"/>
          </a:p>
        </p:txBody>
      </p:sp>
    </p:spTree>
    <p:extLst>
      <p:ext uri="{BB962C8B-B14F-4D97-AF65-F5344CB8AC3E}">
        <p14:creationId xmlns:p14="http://schemas.microsoft.com/office/powerpoint/2010/main" val="217989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18C10555-AA80-42FD-9EEE-A953E81A97EF}"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712600-1282-445C-8E9B-D87445482001}" type="slidenum">
              <a:rPr lang="en-US" smtClean="0"/>
              <a:t>‹#›</a:t>
            </a:fld>
            <a:endParaRPr lang="en-US"/>
          </a:p>
        </p:txBody>
      </p:sp>
    </p:spTree>
    <p:extLst>
      <p:ext uri="{BB962C8B-B14F-4D97-AF65-F5344CB8AC3E}">
        <p14:creationId xmlns:p14="http://schemas.microsoft.com/office/powerpoint/2010/main" val="1058771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C10555-AA80-42FD-9EEE-A953E81A97EF}"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712600-1282-445C-8E9B-D87445482001}" type="slidenum">
              <a:rPr lang="en-US" smtClean="0"/>
              <a:t>‹#›</a:t>
            </a:fld>
            <a:endParaRPr lang="en-US"/>
          </a:p>
        </p:txBody>
      </p:sp>
    </p:spTree>
    <p:extLst>
      <p:ext uri="{BB962C8B-B14F-4D97-AF65-F5344CB8AC3E}">
        <p14:creationId xmlns:p14="http://schemas.microsoft.com/office/powerpoint/2010/main" val="3569314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8C10555-AA80-42FD-9EEE-A953E81A97EF}"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712600-1282-445C-8E9B-D87445482001}" type="slidenum">
              <a:rPr lang="en-US" smtClean="0"/>
              <a:t>‹#›</a:t>
            </a:fld>
            <a:endParaRPr lang="en-US"/>
          </a:p>
        </p:txBody>
      </p:sp>
    </p:spTree>
    <p:extLst>
      <p:ext uri="{BB962C8B-B14F-4D97-AF65-F5344CB8AC3E}">
        <p14:creationId xmlns:p14="http://schemas.microsoft.com/office/powerpoint/2010/main" val="4057567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C10555-AA80-42FD-9EEE-A953E81A97EF}" type="datetimeFigureOut">
              <a:rPr lang="en-US" smtClean="0"/>
              <a:t>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712600-1282-445C-8E9B-D87445482001}" type="slidenum">
              <a:rPr lang="en-US" smtClean="0"/>
              <a:t>‹#›</a:t>
            </a:fld>
            <a:endParaRPr lang="en-US"/>
          </a:p>
        </p:txBody>
      </p:sp>
    </p:spTree>
    <p:extLst>
      <p:ext uri="{BB962C8B-B14F-4D97-AF65-F5344CB8AC3E}">
        <p14:creationId xmlns:p14="http://schemas.microsoft.com/office/powerpoint/2010/main" val="2658390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C10555-AA80-42FD-9EEE-A953E81A97EF}" type="datetimeFigureOut">
              <a:rPr lang="en-US" smtClean="0"/>
              <a:t>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712600-1282-445C-8E9B-D87445482001}" type="slidenum">
              <a:rPr lang="en-US" smtClean="0"/>
              <a:t>‹#›</a:t>
            </a:fld>
            <a:endParaRPr lang="en-US"/>
          </a:p>
        </p:txBody>
      </p:sp>
    </p:spTree>
    <p:extLst>
      <p:ext uri="{BB962C8B-B14F-4D97-AF65-F5344CB8AC3E}">
        <p14:creationId xmlns:p14="http://schemas.microsoft.com/office/powerpoint/2010/main" val="2466820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8C10555-AA80-42FD-9EEE-A953E81A97EF}" type="datetimeFigureOut">
              <a:rPr lang="en-US" smtClean="0"/>
              <a:t>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712600-1282-445C-8E9B-D87445482001}" type="slidenum">
              <a:rPr lang="en-US" smtClean="0"/>
              <a:t>‹#›</a:t>
            </a:fld>
            <a:endParaRPr lang="en-US"/>
          </a:p>
        </p:txBody>
      </p:sp>
    </p:spTree>
    <p:extLst>
      <p:ext uri="{BB962C8B-B14F-4D97-AF65-F5344CB8AC3E}">
        <p14:creationId xmlns:p14="http://schemas.microsoft.com/office/powerpoint/2010/main" val="3175913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C10555-AA80-42FD-9EEE-A953E81A97EF}" type="datetimeFigureOut">
              <a:rPr lang="en-US" smtClean="0"/>
              <a:t>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712600-1282-445C-8E9B-D87445482001}" type="slidenum">
              <a:rPr lang="en-US" smtClean="0"/>
              <a:t>‹#›</a:t>
            </a:fld>
            <a:endParaRPr lang="en-US"/>
          </a:p>
        </p:txBody>
      </p:sp>
    </p:spTree>
    <p:extLst>
      <p:ext uri="{BB962C8B-B14F-4D97-AF65-F5344CB8AC3E}">
        <p14:creationId xmlns:p14="http://schemas.microsoft.com/office/powerpoint/2010/main" val="2092117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18C10555-AA80-42FD-9EEE-A953E81A97EF}" type="datetimeFigureOut">
              <a:rPr lang="en-US" smtClean="0"/>
              <a:t>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712600-1282-445C-8E9B-D87445482001}" type="slidenum">
              <a:rPr lang="en-US" smtClean="0"/>
              <a:t>‹#›</a:t>
            </a:fld>
            <a:endParaRPr lang="en-US"/>
          </a:p>
        </p:txBody>
      </p:sp>
    </p:spTree>
    <p:extLst>
      <p:ext uri="{BB962C8B-B14F-4D97-AF65-F5344CB8AC3E}">
        <p14:creationId xmlns:p14="http://schemas.microsoft.com/office/powerpoint/2010/main" val="3583014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18C10555-AA80-42FD-9EEE-A953E81A97EF}" type="datetimeFigureOut">
              <a:rPr lang="en-US" smtClean="0"/>
              <a:t>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712600-1282-445C-8E9B-D87445482001}" type="slidenum">
              <a:rPr lang="en-US" smtClean="0"/>
              <a:t>‹#›</a:t>
            </a:fld>
            <a:endParaRPr lang="en-US"/>
          </a:p>
        </p:txBody>
      </p:sp>
    </p:spTree>
    <p:extLst>
      <p:ext uri="{BB962C8B-B14F-4D97-AF65-F5344CB8AC3E}">
        <p14:creationId xmlns:p14="http://schemas.microsoft.com/office/powerpoint/2010/main" val="3071572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C10555-AA80-42FD-9EEE-A953E81A97EF}"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712600-1282-445C-8E9B-D87445482001}" type="slidenum">
              <a:rPr lang="en-US" smtClean="0"/>
              <a:t>‹#›</a:t>
            </a:fld>
            <a:endParaRPr lang="en-US"/>
          </a:p>
        </p:txBody>
      </p:sp>
    </p:spTree>
    <p:extLst>
      <p:ext uri="{BB962C8B-B14F-4D97-AF65-F5344CB8AC3E}">
        <p14:creationId xmlns:p14="http://schemas.microsoft.com/office/powerpoint/2010/main" val="2822181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C10555-AA80-42FD-9EEE-A953E81A97EF}"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712600-1282-445C-8E9B-D87445482001}" type="slidenum">
              <a:rPr lang="en-US" smtClean="0"/>
              <a:t>‹#›</a:t>
            </a:fld>
            <a:endParaRPr lang="en-US"/>
          </a:p>
        </p:txBody>
      </p:sp>
    </p:spTree>
    <p:extLst>
      <p:ext uri="{BB962C8B-B14F-4D97-AF65-F5344CB8AC3E}">
        <p14:creationId xmlns:p14="http://schemas.microsoft.com/office/powerpoint/2010/main" val="3804070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228600"/>
            <a:ext cx="7772400" cy="857250"/>
          </a:xfrm>
        </p:spPr>
        <p:txBody>
          <a:bodyPr/>
          <a:lstStyle/>
          <a:p>
            <a:r>
              <a:rPr lang="en-US"/>
              <a:t>Click to edit Master title style</a:t>
            </a:r>
          </a:p>
        </p:txBody>
      </p:sp>
      <p:sp>
        <p:nvSpPr>
          <p:cNvPr id="3" name="Text Placeholder 2"/>
          <p:cNvSpPr>
            <a:spLocks noGrp="1"/>
          </p:cNvSpPr>
          <p:nvPr>
            <p:ph type="body" sz="half" idx="1"/>
          </p:nvPr>
        </p:nvSpPr>
        <p:spPr>
          <a:xfrm>
            <a:off x="990600" y="1485900"/>
            <a:ext cx="3810000"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53000" y="1485900"/>
            <a:ext cx="3810000"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521508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531309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7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8C10555-AA80-42FD-9EEE-A953E81A97EF}" type="datetimeFigureOut">
              <a:rPr lang="en-US" smtClean="0"/>
              <a:t>2/8/2021</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6712600-1282-445C-8E9B-D87445482001}" type="slidenum">
              <a:rPr lang="en-US" smtClean="0"/>
              <a:t>‹#›</a:t>
            </a:fld>
            <a:endParaRPr lang="en-US"/>
          </a:p>
        </p:txBody>
      </p:sp>
    </p:spTree>
    <p:extLst>
      <p:ext uri="{BB962C8B-B14F-4D97-AF65-F5344CB8AC3E}">
        <p14:creationId xmlns:p14="http://schemas.microsoft.com/office/powerpoint/2010/main" val="16117327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5"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0.jpeg"/><Relationship Id="rId7" Type="http://schemas.openxmlformats.org/officeDocument/2006/relationships/image" Target="../media/image10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90.png"/><Relationship Id="rId4" Type="http://schemas.openxmlformats.org/officeDocument/2006/relationships/customXml" Target="../ink/ink1.xml"/><Relationship Id="rId9" Type="http://schemas.openxmlformats.org/officeDocument/2006/relationships/image" Target="../media/image1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2.gif"/><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09B-3C82-416D-9F59-F174A82D62F7}"/>
              </a:ext>
            </a:extLst>
          </p:cNvPr>
          <p:cNvSpPr>
            <a:spLocks noGrp="1"/>
          </p:cNvSpPr>
          <p:nvPr>
            <p:ph type="title"/>
          </p:nvPr>
        </p:nvSpPr>
        <p:spPr>
          <a:xfrm>
            <a:off x="311700" y="39779"/>
            <a:ext cx="8520600" cy="572700"/>
          </a:xfrm>
        </p:spPr>
        <p:txBody>
          <a:bodyPr/>
          <a:lstStyle/>
          <a:p>
            <a:pPr algn="ctr"/>
            <a:r>
              <a:rPr lang="en-US" dirty="0">
                <a:solidFill>
                  <a:srgbClr val="1E9C89"/>
                </a:solidFill>
              </a:rPr>
              <a:t>Data Science/AI Capabilities</a:t>
            </a:r>
          </a:p>
        </p:txBody>
      </p:sp>
      <p:sp>
        <p:nvSpPr>
          <p:cNvPr id="6" name="TextBox 5">
            <a:extLst>
              <a:ext uri="{FF2B5EF4-FFF2-40B4-BE49-F238E27FC236}">
                <a16:creationId xmlns:a16="http://schemas.microsoft.com/office/drawing/2014/main" id="{7C01E5E0-2B38-4DE6-85E4-64094D6AADB6}"/>
              </a:ext>
            </a:extLst>
          </p:cNvPr>
          <p:cNvSpPr txBox="1"/>
          <p:nvPr/>
        </p:nvSpPr>
        <p:spPr>
          <a:xfrm>
            <a:off x="1950027" y="4800596"/>
            <a:ext cx="4551218" cy="307777"/>
          </a:xfrm>
          <a:prstGeom prst="rect">
            <a:avLst/>
          </a:prstGeom>
          <a:noFill/>
        </p:spPr>
        <p:txBody>
          <a:bodyPr wrap="square" rtlCol="0">
            <a:spAutoFit/>
          </a:bodyPr>
          <a:lstStyle/>
          <a:p>
            <a:pPr algn="ctr"/>
            <a:r>
              <a:rPr lang="en-US" dirty="0">
                <a:solidFill>
                  <a:srgbClr val="1E9C89"/>
                </a:solidFill>
                <a:latin typeface="Lucida Handwriting" panose="03010101010101010101" pitchFamily="66" charset="0"/>
              </a:rPr>
              <a:t>Word cloud of this document</a:t>
            </a:r>
          </a:p>
        </p:txBody>
      </p:sp>
      <p:pic>
        <p:nvPicPr>
          <p:cNvPr id="8" name="Picture 7">
            <a:extLst>
              <a:ext uri="{FF2B5EF4-FFF2-40B4-BE49-F238E27FC236}">
                <a16:creationId xmlns:a16="http://schemas.microsoft.com/office/drawing/2014/main" id="{44F29300-2602-4728-B6DE-7A01FDDF32F1}"/>
              </a:ext>
            </a:extLst>
          </p:cNvPr>
          <p:cNvPicPr>
            <a:picLocks noChangeAspect="1"/>
          </p:cNvPicPr>
          <p:nvPr/>
        </p:nvPicPr>
        <p:blipFill rotWithShape="1">
          <a:blip r:embed="rId2"/>
          <a:srcRect l="122"/>
          <a:stretch/>
        </p:blipFill>
        <p:spPr>
          <a:xfrm>
            <a:off x="284018" y="581303"/>
            <a:ext cx="8465128" cy="4235888"/>
          </a:xfrm>
          <a:prstGeom prst="rect">
            <a:avLst/>
          </a:prstGeom>
        </p:spPr>
      </p:pic>
    </p:spTree>
    <p:extLst>
      <p:ext uri="{BB962C8B-B14F-4D97-AF65-F5344CB8AC3E}">
        <p14:creationId xmlns:p14="http://schemas.microsoft.com/office/powerpoint/2010/main" val="3874549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Central Limit Theorem</a:t>
            </a:r>
          </a:p>
        </p:txBody>
      </p:sp>
      <p:pic>
        <p:nvPicPr>
          <p:cNvPr id="5122" name="Picture 2" descr="https://upload.wikimedia.org/wikipedia/commons/1/12/Central_Limit_Theorem.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96331" y="1369219"/>
            <a:ext cx="4351338" cy="32635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2900" y="1627216"/>
            <a:ext cx="2053431" cy="1384995"/>
          </a:xfrm>
          <a:prstGeom prst="rect">
            <a:avLst/>
          </a:prstGeom>
          <a:noFill/>
        </p:spPr>
        <p:txBody>
          <a:bodyPr wrap="square" rtlCol="0">
            <a:spAutoFit/>
          </a:bodyPr>
          <a:lstStyle/>
          <a:p>
            <a:r>
              <a:rPr lang="en-US" sz="1050" dirty="0"/>
              <a:t>If we:</a:t>
            </a:r>
          </a:p>
          <a:p>
            <a:pPr marL="257175" indent="-257175">
              <a:buFont typeface="+mj-lt"/>
              <a:buAutoNum type="arabicPeriod"/>
            </a:pPr>
            <a:r>
              <a:rPr lang="en-US" sz="1050" dirty="0"/>
              <a:t>Sample randomly</a:t>
            </a:r>
          </a:p>
          <a:p>
            <a:pPr marL="257175" indent="-257175">
              <a:buFont typeface="+mj-lt"/>
              <a:buAutoNum type="arabicPeriod"/>
            </a:pPr>
            <a:r>
              <a:rPr lang="en-US" sz="1050" dirty="0"/>
              <a:t>And use the averages of the sampled data</a:t>
            </a:r>
          </a:p>
          <a:p>
            <a:endParaRPr lang="en-US" sz="1050" dirty="0"/>
          </a:p>
          <a:p>
            <a:r>
              <a:rPr lang="en-US" sz="1050" dirty="0"/>
              <a:t>In the long term an n goes ballistic, the distribution will be normal and narrow. Why?</a:t>
            </a:r>
          </a:p>
        </p:txBody>
      </p:sp>
    </p:spTree>
    <p:extLst>
      <p:ext uri="{BB962C8B-B14F-4D97-AF65-F5344CB8AC3E}">
        <p14:creationId xmlns:p14="http://schemas.microsoft.com/office/powerpoint/2010/main" val="1736143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central limit theore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9685" y="718634"/>
            <a:ext cx="5773334" cy="4232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95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mage result for innocent until proven guil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057" y="679566"/>
            <a:ext cx="6880761" cy="3795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293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6642" y="442653"/>
            <a:ext cx="6858000" cy="1067601"/>
          </a:xfrm>
        </p:spPr>
        <p:txBody>
          <a:bodyPr>
            <a:normAutofit/>
          </a:bodyPr>
          <a:lstStyle/>
          <a:p>
            <a:r>
              <a:rPr lang="en-US" dirty="0"/>
              <a:t>Hypothesis Testing</a:t>
            </a:r>
          </a:p>
        </p:txBody>
      </p:sp>
      <p:pic>
        <p:nvPicPr>
          <p:cNvPr id="1030"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424" y="1640550"/>
            <a:ext cx="4151901" cy="3039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348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prove our statistical claims?</a:t>
            </a:r>
          </a:p>
        </p:txBody>
      </p:sp>
      <p:sp>
        <p:nvSpPr>
          <p:cNvPr id="3" name="Content Placeholder 2"/>
          <p:cNvSpPr>
            <a:spLocks noGrp="1"/>
          </p:cNvSpPr>
          <p:nvPr>
            <p:ph idx="1"/>
          </p:nvPr>
        </p:nvSpPr>
        <p:spPr/>
        <p:txBody>
          <a:bodyPr/>
          <a:lstStyle/>
          <a:p>
            <a:r>
              <a:rPr lang="en-US" dirty="0"/>
              <a:t>Hypothesis Testing! The point of hypothesis testing is to make sure we don't jump to bad conclusions. Conclusions can be confusing (xylitol vs. fluoride). We are inherently speculating albeit rigorously. So we try to control the guessing by being conservative and use innocent until proven guilty. </a:t>
            </a:r>
          </a:p>
          <a:p>
            <a:pPr marL="0" indent="0">
              <a:buNone/>
            </a:pPr>
            <a:endParaRPr lang="en-US" dirty="0"/>
          </a:p>
        </p:txBody>
      </p:sp>
      <p:sp>
        <p:nvSpPr>
          <p:cNvPr id="5" name="AutoShape 4" descr="Image result for innocent until proven guilty"/>
          <p:cNvSpPr>
            <a:spLocks noChangeAspect="1" noChangeArrowheads="1"/>
          </p:cNvSpPr>
          <p:nvPr/>
        </p:nvSpPr>
        <p:spPr bwMode="auto">
          <a:xfrm>
            <a:off x="230981" y="59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dirty="0"/>
          </a:p>
        </p:txBody>
      </p:sp>
      <p:pic>
        <p:nvPicPr>
          <p:cNvPr id="6152" name="Picture 8" descr="Image result for libra 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461" y="2638490"/>
            <a:ext cx="2314575" cy="231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235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Standard deviations and probability of the population mean</a:t>
            </a:r>
          </a:p>
        </p:txBody>
      </p:sp>
      <p:pic>
        <p:nvPicPr>
          <p:cNvPr id="8194" name="Picture 2" descr="Image result for 68 95 99.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8497" y="1369219"/>
            <a:ext cx="6527007" cy="326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528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4409" y="392777"/>
            <a:ext cx="6062850" cy="4547138"/>
          </a:xfrm>
          <a:prstGeom prst="rect">
            <a:avLst/>
          </a:prstGeom>
        </p:spPr>
      </p:pic>
    </p:spTree>
    <p:extLst>
      <p:ext uri="{BB962C8B-B14F-4D97-AF65-F5344CB8AC3E}">
        <p14:creationId xmlns:p14="http://schemas.microsoft.com/office/powerpoint/2010/main" val="2678348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alternative hypothesis tries to nullify the ghosts!</a:t>
            </a:r>
          </a:p>
        </p:txBody>
      </p:sp>
      <p:pic>
        <p:nvPicPr>
          <p:cNvPr id="9218" name="Picture 2" descr="Image result for ghostbust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43250" y="1572221"/>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694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Warning</a:t>
            </a:r>
          </a:p>
        </p:txBody>
      </p:sp>
      <p:sp>
        <p:nvSpPr>
          <p:cNvPr id="3" name="Content Placeholder 2"/>
          <p:cNvSpPr>
            <a:spLocks noGrp="1"/>
          </p:cNvSpPr>
          <p:nvPr>
            <p:ph idx="1"/>
          </p:nvPr>
        </p:nvSpPr>
        <p:spPr/>
        <p:txBody>
          <a:bodyPr/>
          <a:lstStyle/>
          <a:p>
            <a:r>
              <a:rPr lang="en-US" dirty="0"/>
              <a:t>It's important to note that statistics and inferences about "populations" are always approximations. We aren't using probabilities when we do have the entire population e.g., the entire Data Science class is our population. Here I can get the population mean etc... No guess work is necessary. Now what if we said all data science students in the world currently? That’s much harder if not impossible. Inference time! </a:t>
            </a:r>
          </a:p>
          <a:p>
            <a:endParaRPr lang="en-US" dirty="0"/>
          </a:p>
        </p:txBody>
      </p:sp>
    </p:spTree>
    <p:extLst>
      <p:ext uri="{BB962C8B-B14F-4D97-AF65-F5344CB8AC3E}">
        <p14:creationId xmlns:p14="http://schemas.microsoft.com/office/powerpoint/2010/main" val="2547008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070D9-6D44-4E4C-95D4-19FC092A0A53}"/>
              </a:ext>
            </a:extLst>
          </p:cNvPr>
          <p:cNvSpPr>
            <a:spLocks noGrp="1"/>
          </p:cNvSpPr>
          <p:nvPr>
            <p:ph type="title"/>
          </p:nvPr>
        </p:nvSpPr>
        <p:spPr>
          <a:xfrm>
            <a:off x="4003139" y="136482"/>
            <a:ext cx="1137721" cy="572700"/>
          </a:xfrm>
        </p:spPr>
        <p:txBody>
          <a:bodyPr/>
          <a:lstStyle/>
          <a:p>
            <a:r>
              <a:rPr lang="en-US" dirty="0">
                <a:latin typeface="Arial Narrow" panose="020B0606020202030204" pitchFamily="34" charset="0"/>
              </a:rPr>
              <a:t>Survey</a:t>
            </a:r>
          </a:p>
        </p:txBody>
      </p:sp>
      <p:sp>
        <p:nvSpPr>
          <p:cNvPr id="3" name="Text Placeholder 2">
            <a:extLst>
              <a:ext uri="{FF2B5EF4-FFF2-40B4-BE49-F238E27FC236}">
                <a16:creationId xmlns:a16="http://schemas.microsoft.com/office/drawing/2014/main" id="{076349E1-3F49-4F4D-A646-F97D1BEA4027}"/>
              </a:ext>
            </a:extLst>
          </p:cNvPr>
          <p:cNvSpPr>
            <a:spLocks noGrp="1"/>
          </p:cNvSpPr>
          <p:nvPr>
            <p:ph type="body" idx="1"/>
          </p:nvPr>
        </p:nvSpPr>
        <p:spPr>
          <a:xfrm>
            <a:off x="311700" y="976441"/>
            <a:ext cx="8520600" cy="534519"/>
          </a:xfrm>
        </p:spPr>
        <p:txBody>
          <a:bodyPr/>
          <a:lstStyle/>
          <a:p>
            <a:pPr>
              <a:buFont typeface="Wingdings" panose="05000000000000000000" pitchFamily="2" charset="2"/>
              <a:buChar char="Ø"/>
            </a:pPr>
            <a:r>
              <a:rPr lang="en-US" dirty="0">
                <a:solidFill>
                  <a:schemeClr val="tx1"/>
                </a:solidFill>
                <a:latin typeface="Arial Narrow" panose="020B0606020202030204" pitchFamily="34" charset="0"/>
              </a:rPr>
              <a:t>Assumption: student will find Waldo given enough time.</a:t>
            </a:r>
          </a:p>
        </p:txBody>
      </p:sp>
      <p:graphicFrame>
        <p:nvGraphicFramePr>
          <p:cNvPr id="4" name="Table 3">
            <a:extLst>
              <a:ext uri="{FF2B5EF4-FFF2-40B4-BE49-F238E27FC236}">
                <a16:creationId xmlns:a16="http://schemas.microsoft.com/office/drawing/2014/main" id="{3D3ABC9A-A7DF-4178-A7A3-E855518B5F11}"/>
              </a:ext>
            </a:extLst>
          </p:cNvPr>
          <p:cNvGraphicFramePr>
            <a:graphicFrameLocks noGrp="1"/>
          </p:cNvGraphicFramePr>
          <p:nvPr/>
        </p:nvGraphicFramePr>
        <p:xfrm>
          <a:off x="215958" y="1880611"/>
          <a:ext cx="7574361" cy="2817648"/>
        </p:xfrm>
        <a:graphic>
          <a:graphicData uri="http://schemas.openxmlformats.org/drawingml/2006/table">
            <a:tbl>
              <a:tblPr firstRow="1" bandRow="1">
                <a:tableStyleId>{5C22544A-7EE6-4342-B048-85BDC9FD1C3A}</a:tableStyleId>
              </a:tblPr>
              <a:tblGrid>
                <a:gridCol w="2524787">
                  <a:extLst>
                    <a:ext uri="{9D8B030D-6E8A-4147-A177-3AD203B41FA5}">
                      <a16:colId xmlns:a16="http://schemas.microsoft.com/office/drawing/2014/main" val="3046799659"/>
                    </a:ext>
                  </a:extLst>
                </a:gridCol>
                <a:gridCol w="2524787">
                  <a:extLst>
                    <a:ext uri="{9D8B030D-6E8A-4147-A177-3AD203B41FA5}">
                      <a16:colId xmlns:a16="http://schemas.microsoft.com/office/drawing/2014/main" val="1055607447"/>
                    </a:ext>
                  </a:extLst>
                </a:gridCol>
                <a:gridCol w="2524787">
                  <a:extLst>
                    <a:ext uri="{9D8B030D-6E8A-4147-A177-3AD203B41FA5}">
                      <a16:colId xmlns:a16="http://schemas.microsoft.com/office/drawing/2014/main" val="1824365387"/>
                    </a:ext>
                  </a:extLst>
                </a:gridCol>
              </a:tblGrid>
              <a:tr h="469608">
                <a:tc>
                  <a:txBody>
                    <a:bodyPr/>
                    <a:lstStyle/>
                    <a:p>
                      <a:r>
                        <a:rPr lang="en-US" dirty="0"/>
                        <a:t>Student</a:t>
                      </a:r>
                    </a:p>
                  </a:txBody>
                  <a:tcPr/>
                </a:tc>
                <a:tc>
                  <a:txBody>
                    <a:bodyPr/>
                    <a:lstStyle/>
                    <a:p>
                      <a:r>
                        <a:rPr lang="en-US" dirty="0"/>
                        <a:t>Time to find Waldo</a:t>
                      </a:r>
                    </a:p>
                  </a:txBody>
                  <a:tcPr/>
                </a:tc>
                <a:tc>
                  <a:txBody>
                    <a:bodyPr/>
                    <a:lstStyle/>
                    <a:p>
                      <a:r>
                        <a:rPr lang="en-US" dirty="0"/>
                        <a:t>Maximum Time</a:t>
                      </a:r>
                    </a:p>
                  </a:txBody>
                  <a:tcPr/>
                </a:tc>
                <a:extLst>
                  <a:ext uri="{0D108BD9-81ED-4DB2-BD59-A6C34878D82A}">
                    <a16:rowId xmlns:a16="http://schemas.microsoft.com/office/drawing/2014/main" val="3825646182"/>
                  </a:ext>
                </a:extLst>
              </a:tr>
              <a:tr h="469608">
                <a:tc>
                  <a:txBody>
                    <a:bodyPr/>
                    <a:lstStyle/>
                    <a:p>
                      <a:endParaRPr lang="en-US" dirty="0"/>
                    </a:p>
                  </a:txBody>
                  <a:tcPr/>
                </a:tc>
                <a:tc>
                  <a:txBody>
                    <a:bodyPr/>
                    <a:lstStyle/>
                    <a:p>
                      <a:endParaRPr lang="en-US" dirty="0"/>
                    </a:p>
                  </a:txBody>
                  <a:tcPr/>
                </a:tc>
                <a:tc>
                  <a:txBody>
                    <a:bodyPr/>
                    <a:lstStyle/>
                    <a:p>
                      <a:r>
                        <a:rPr lang="en-US" dirty="0">
                          <a:solidFill>
                            <a:schemeClr val="bg1"/>
                          </a:solidFill>
                        </a:rPr>
                        <a:t>10</a:t>
                      </a:r>
                    </a:p>
                  </a:txBody>
                  <a:tcPr/>
                </a:tc>
                <a:extLst>
                  <a:ext uri="{0D108BD9-81ED-4DB2-BD59-A6C34878D82A}">
                    <a16:rowId xmlns:a16="http://schemas.microsoft.com/office/drawing/2014/main" val="3735510494"/>
                  </a:ext>
                </a:extLst>
              </a:tr>
              <a:tr h="469608">
                <a:tc>
                  <a:txBody>
                    <a:bodyPr/>
                    <a:lstStyle/>
                    <a:p>
                      <a:endParaRPr lang="en-US" dirty="0"/>
                    </a:p>
                  </a:txBody>
                  <a:tcPr/>
                </a:tc>
                <a:tc>
                  <a:txBody>
                    <a:bodyPr/>
                    <a:lstStyle/>
                    <a:p>
                      <a:endParaRPr lang="en-US"/>
                    </a:p>
                  </a:txBody>
                  <a:tcPr/>
                </a:tc>
                <a:tc>
                  <a:txBody>
                    <a:bodyPr/>
                    <a:lstStyle/>
                    <a:p>
                      <a:r>
                        <a:rPr lang="en-US" dirty="0">
                          <a:solidFill>
                            <a:schemeClr val="bg1"/>
                          </a:solidFill>
                        </a:rPr>
                        <a:t>10</a:t>
                      </a:r>
                    </a:p>
                  </a:txBody>
                  <a:tcPr/>
                </a:tc>
                <a:extLst>
                  <a:ext uri="{0D108BD9-81ED-4DB2-BD59-A6C34878D82A}">
                    <a16:rowId xmlns:a16="http://schemas.microsoft.com/office/drawing/2014/main" val="1091877710"/>
                  </a:ext>
                </a:extLst>
              </a:tr>
              <a:tr h="469608">
                <a:tc>
                  <a:txBody>
                    <a:bodyPr/>
                    <a:lstStyle/>
                    <a:p>
                      <a:endParaRPr lang="en-US" dirty="0"/>
                    </a:p>
                  </a:txBody>
                  <a:tcPr/>
                </a:tc>
                <a:tc>
                  <a:txBody>
                    <a:bodyPr/>
                    <a:lstStyle/>
                    <a:p>
                      <a:endParaRPr lang="en-US"/>
                    </a:p>
                  </a:txBody>
                  <a:tcPr/>
                </a:tc>
                <a:tc>
                  <a:txBody>
                    <a:bodyPr/>
                    <a:lstStyle/>
                    <a:p>
                      <a:r>
                        <a:rPr lang="en-US" dirty="0">
                          <a:solidFill>
                            <a:schemeClr val="bg1"/>
                          </a:solidFill>
                        </a:rPr>
                        <a:t>10</a:t>
                      </a:r>
                    </a:p>
                  </a:txBody>
                  <a:tcPr/>
                </a:tc>
                <a:extLst>
                  <a:ext uri="{0D108BD9-81ED-4DB2-BD59-A6C34878D82A}">
                    <a16:rowId xmlns:a16="http://schemas.microsoft.com/office/drawing/2014/main" val="817159362"/>
                  </a:ext>
                </a:extLst>
              </a:tr>
              <a:tr h="469608">
                <a:tc>
                  <a:txBody>
                    <a:bodyPr/>
                    <a:lstStyle/>
                    <a:p>
                      <a:endParaRPr lang="en-US" dirty="0"/>
                    </a:p>
                  </a:txBody>
                  <a:tcPr/>
                </a:tc>
                <a:tc>
                  <a:txBody>
                    <a:bodyPr/>
                    <a:lstStyle/>
                    <a:p>
                      <a:endParaRPr lang="en-US" dirty="0"/>
                    </a:p>
                  </a:txBody>
                  <a:tcPr/>
                </a:tc>
                <a:tc>
                  <a:txBody>
                    <a:bodyPr/>
                    <a:lstStyle/>
                    <a:p>
                      <a:r>
                        <a:rPr lang="en-US" dirty="0">
                          <a:solidFill>
                            <a:schemeClr val="bg1"/>
                          </a:solidFill>
                        </a:rPr>
                        <a:t>10</a:t>
                      </a:r>
                    </a:p>
                  </a:txBody>
                  <a:tcPr/>
                </a:tc>
                <a:extLst>
                  <a:ext uri="{0D108BD9-81ED-4DB2-BD59-A6C34878D82A}">
                    <a16:rowId xmlns:a16="http://schemas.microsoft.com/office/drawing/2014/main" val="1075732659"/>
                  </a:ext>
                </a:extLst>
              </a:tr>
              <a:tr h="469608">
                <a:tc>
                  <a:txBody>
                    <a:bodyPr/>
                    <a:lstStyle/>
                    <a:p>
                      <a:endParaRPr lang="en-US" dirty="0"/>
                    </a:p>
                  </a:txBody>
                  <a:tcPr/>
                </a:tc>
                <a:tc>
                  <a:txBody>
                    <a:bodyPr/>
                    <a:lstStyle/>
                    <a:p>
                      <a:endParaRPr lang="en-US" dirty="0"/>
                    </a:p>
                  </a:txBody>
                  <a:tcPr/>
                </a:tc>
                <a:tc>
                  <a:txBody>
                    <a:bodyPr/>
                    <a:lstStyle/>
                    <a:p>
                      <a:r>
                        <a:rPr lang="en-US" dirty="0">
                          <a:solidFill>
                            <a:schemeClr val="bg1"/>
                          </a:solidFill>
                        </a:rPr>
                        <a:t>10</a:t>
                      </a:r>
                    </a:p>
                  </a:txBody>
                  <a:tcPr/>
                </a:tc>
                <a:extLst>
                  <a:ext uri="{0D108BD9-81ED-4DB2-BD59-A6C34878D82A}">
                    <a16:rowId xmlns:a16="http://schemas.microsoft.com/office/drawing/2014/main" val="2005337482"/>
                  </a:ext>
                </a:extLst>
              </a:tr>
            </a:tbl>
          </a:graphicData>
        </a:graphic>
      </p:graphicFrame>
    </p:spTree>
    <p:extLst>
      <p:ext uri="{BB962C8B-B14F-4D97-AF65-F5344CB8AC3E}">
        <p14:creationId xmlns:p14="http://schemas.microsoft.com/office/powerpoint/2010/main" val="2877511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152400"/>
            <a:ext cx="85206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solidFill>
                  <a:srgbClr val="073763"/>
                </a:solidFill>
                <a:latin typeface="Times New Roman"/>
                <a:ea typeface="Times New Roman"/>
                <a:cs typeface="Times New Roman"/>
                <a:sym typeface="Times New Roman"/>
              </a:rPr>
              <a:t>Professor Prem Saggar</a:t>
            </a:r>
            <a:endParaRPr dirty="0">
              <a:solidFill>
                <a:srgbClr val="073763"/>
              </a:solidFill>
              <a:latin typeface="Times New Roman"/>
              <a:ea typeface="Times New Roman"/>
              <a:cs typeface="Times New Roman"/>
              <a:sym typeface="Times New Roman"/>
            </a:endParaRPr>
          </a:p>
        </p:txBody>
      </p:sp>
      <p:pic>
        <p:nvPicPr>
          <p:cNvPr id="55" name="Google Shape;55;p13"/>
          <p:cNvPicPr preferRelativeResize="0"/>
          <p:nvPr/>
        </p:nvPicPr>
        <p:blipFill>
          <a:blip r:embed="rId3">
            <a:alphaModFix/>
          </a:blip>
          <a:stretch>
            <a:fillRect/>
          </a:stretch>
        </p:blipFill>
        <p:spPr>
          <a:xfrm>
            <a:off x="1552925" y="3064224"/>
            <a:ext cx="2808099" cy="1872050"/>
          </a:xfrm>
          <a:prstGeom prst="rect">
            <a:avLst/>
          </a:prstGeom>
          <a:noFill/>
          <a:ln>
            <a:noFill/>
          </a:ln>
        </p:spPr>
      </p:pic>
      <p:pic>
        <p:nvPicPr>
          <p:cNvPr id="56" name="Google Shape;56;p13"/>
          <p:cNvPicPr preferRelativeResize="0"/>
          <p:nvPr/>
        </p:nvPicPr>
        <p:blipFill>
          <a:blip r:embed="rId4">
            <a:alphaModFix/>
          </a:blip>
          <a:stretch>
            <a:fillRect/>
          </a:stretch>
        </p:blipFill>
        <p:spPr>
          <a:xfrm>
            <a:off x="4618421" y="2889575"/>
            <a:ext cx="3753105" cy="2253924"/>
          </a:xfrm>
          <a:prstGeom prst="rect">
            <a:avLst/>
          </a:prstGeom>
          <a:noFill/>
          <a:ln>
            <a:noFill/>
          </a:ln>
        </p:spPr>
      </p:pic>
      <p:pic>
        <p:nvPicPr>
          <p:cNvPr id="57" name="Google Shape;57;p13"/>
          <p:cNvPicPr preferRelativeResize="0"/>
          <p:nvPr/>
        </p:nvPicPr>
        <p:blipFill>
          <a:blip r:embed="rId5">
            <a:alphaModFix/>
          </a:blip>
          <a:stretch>
            <a:fillRect/>
          </a:stretch>
        </p:blipFill>
        <p:spPr>
          <a:xfrm>
            <a:off x="6629225" y="888375"/>
            <a:ext cx="2336625" cy="2336625"/>
          </a:xfrm>
          <a:prstGeom prst="rect">
            <a:avLst/>
          </a:prstGeom>
          <a:noFill/>
          <a:ln>
            <a:noFill/>
          </a:ln>
        </p:spPr>
      </p:pic>
      <p:pic>
        <p:nvPicPr>
          <p:cNvPr id="59" name="Google Shape;59;p13"/>
          <p:cNvPicPr preferRelativeResize="0"/>
          <p:nvPr/>
        </p:nvPicPr>
        <p:blipFill>
          <a:blip r:embed="rId6">
            <a:alphaModFix/>
          </a:blip>
          <a:stretch>
            <a:fillRect/>
          </a:stretch>
        </p:blipFill>
        <p:spPr>
          <a:xfrm>
            <a:off x="3257325" y="713575"/>
            <a:ext cx="2835326" cy="2835351"/>
          </a:xfrm>
          <a:prstGeom prst="rect">
            <a:avLst/>
          </a:prstGeom>
          <a:noFill/>
          <a:ln>
            <a:noFill/>
          </a:ln>
        </p:spPr>
      </p:pic>
      <p:pic>
        <p:nvPicPr>
          <p:cNvPr id="3" name="Picture 2" descr="A black and white dog&#10;&#10;Description automatically generated">
            <a:extLst>
              <a:ext uri="{FF2B5EF4-FFF2-40B4-BE49-F238E27FC236}">
                <a16:creationId xmlns:a16="http://schemas.microsoft.com/office/drawing/2014/main" id="{E0F7BF21-2C90-4C69-8979-8053BDC8F60C}"/>
              </a:ext>
            </a:extLst>
          </p:cNvPr>
          <p:cNvPicPr>
            <a:picLocks noChangeAspect="1"/>
          </p:cNvPicPr>
          <p:nvPr/>
        </p:nvPicPr>
        <p:blipFill>
          <a:blip r:embed="rId7"/>
          <a:stretch>
            <a:fillRect/>
          </a:stretch>
        </p:blipFill>
        <p:spPr>
          <a:xfrm>
            <a:off x="122204" y="977775"/>
            <a:ext cx="2834770" cy="2118721"/>
          </a:xfrm>
          <a:prstGeom prst="rect">
            <a:avLst/>
          </a:prstGeom>
        </p:spPr>
      </p:pic>
      <p:sp>
        <p:nvSpPr>
          <p:cNvPr id="4" name="TextBox 3">
            <a:extLst>
              <a:ext uri="{FF2B5EF4-FFF2-40B4-BE49-F238E27FC236}">
                <a16:creationId xmlns:a16="http://schemas.microsoft.com/office/drawing/2014/main" id="{8365AC7D-DB55-410D-B79A-6125E18A4A21}"/>
              </a:ext>
            </a:extLst>
          </p:cNvPr>
          <p:cNvSpPr txBox="1"/>
          <p:nvPr/>
        </p:nvSpPr>
        <p:spPr>
          <a:xfrm>
            <a:off x="1062962" y="2906829"/>
            <a:ext cx="98750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285687"/>
                </a:solidFill>
                <a:effectLst/>
                <a:uLnTx/>
                <a:uFillTx/>
                <a:latin typeface="Lucida Console" panose="020B0609040504020204" pitchFamily="49" charset="0"/>
                <a:sym typeface="Arial"/>
              </a:rPr>
              <a:t>Crypto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Where’s Waldo</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32731" y="0"/>
            <a:ext cx="6992855" cy="5143500"/>
          </a:xfrm>
          <a:prstGeom prst="rect">
            <a:avLst/>
          </a:prstGeom>
        </p:spPr>
      </p:pic>
    </p:spTree>
    <p:extLst>
      <p:ext uri="{BB962C8B-B14F-4D97-AF65-F5344CB8AC3E}">
        <p14:creationId xmlns:p14="http://schemas.microsoft.com/office/powerpoint/2010/main" val="1508390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7C5D-3758-4566-A53C-6C0314A94883}"/>
              </a:ext>
            </a:extLst>
          </p:cNvPr>
          <p:cNvSpPr>
            <a:spLocks noGrp="1"/>
          </p:cNvSpPr>
          <p:nvPr>
            <p:ph type="title"/>
          </p:nvPr>
        </p:nvSpPr>
        <p:spPr>
          <a:xfrm>
            <a:off x="3423709" y="-19116"/>
            <a:ext cx="2265715" cy="572700"/>
          </a:xfrm>
        </p:spPr>
        <p:txBody>
          <a:bodyPr/>
          <a:lstStyle/>
          <a:p>
            <a:pPr algn="ctr"/>
            <a:r>
              <a:rPr lang="en-US" dirty="0">
                <a:latin typeface="Arial Narrow" panose="020B0606020202030204" pitchFamily="34" charset="0"/>
              </a:rPr>
              <a:t>Missing data</a:t>
            </a:r>
          </a:p>
        </p:txBody>
      </p:sp>
      <p:pic>
        <p:nvPicPr>
          <p:cNvPr id="1032" name="Picture 8" descr="https://raw.githubusercontent.com/JohnDickerson/cmsc320-fall2018-private/master/midterm/Missing.JPG?token=AAm1AGDJCmmD6KVq6TJmuZeejdmPKMrCks5crGI9wA%3D%3D">
            <a:extLst>
              <a:ext uri="{FF2B5EF4-FFF2-40B4-BE49-F238E27FC236}">
                <a16:creationId xmlns:a16="http://schemas.microsoft.com/office/drawing/2014/main" id="{3AD6A255-F44A-431D-BE0A-20909CC9B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028" y="559228"/>
            <a:ext cx="6528954" cy="45837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029" name="Ink 1028">
                <a:extLst>
                  <a:ext uri="{FF2B5EF4-FFF2-40B4-BE49-F238E27FC236}">
                    <a16:creationId xmlns:a16="http://schemas.microsoft.com/office/drawing/2014/main" id="{09759DC6-6C53-461A-9E49-975990F47937}"/>
                  </a:ext>
                </a:extLst>
              </p14:cNvPr>
              <p14:cNvContentPartPr/>
              <p14:nvPr/>
            </p14:nvContentPartPr>
            <p14:xfrm>
              <a:off x="3746747" y="3350414"/>
              <a:ext cx="1619640" cy="389880"/>
            </p14:xfrm>
          </p:contentPart>
        </mc:Choice>
        <mc:Fallback xmlns="">
          <p:pic>
            <p:nvPicPr>
              <p:cNvPr id="1029" name="Ink 1028">
                <a:extLst>
                  <a:ext uri="{FF2B5EF4-FFF2-40B4-BE49-F238E27FC236}">
                    <a16:creationId xmlns:a16="http://schemas.microsoft.com/office/drawing/2014/main" id="{09759DC6-6C53-461A-9E49-975990F47937}"/>
                  </a:ext>
                </a:extLst>
              </p:cNvPr>
              <p:cNvPicPr/>
              <p:nvPr/>
            </p:nvPicPr>
            <p:blipFill>
              <a:blip r:embed="rId5"/>
              <a:stretch>
                <a:fillRect/>
              </a:stretch>
            </p:blipFill>
            <p:spPr>
              <a:xfrm>
                <a:off x="3737747" y="3341414"/>
                <a:ext cx="16372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36" name="Ink 1035">
                <a:extLst>
                  <a:ext uri="{FF2B5EF4-FFF2-40B4-BE49-F238E27FC236}">
                    <a16:creationId xmlns:a16="http://schemas.microsoft.com/office/drawing/2014/main" id="{B9125E0D-A295-4AEA-8A5D-25EF8DEC8B6D}"/>
                  </a:ext>
                </a:extLst>
              </p14:cNvPr>
              <p14:cNvContentPartPr/>
              <p14:nvPr/>
            </p14:nvContentPartPr>
            <p14:xfrm>
              <a:off x="4113587" y="3795374"/>
              <a:ext cx="432000" cy="180360"/>
            </p14:xfrm>
          </p:contentPart>
        </mc:Choice>
        <mc:Fallback xmlns="">
          <p:pic>
            <p:nvPicPr>
              <p:cNvPr id="1036" name="Ink 1035">
                <a:extLst>
                  <a:ext uri="{FF2B5EF4-FFF2-40B4-BE49-F238E27FC236}">
                    <a16:creationId xmlns:a16="http://schemas.microsoft.com/office/drawing/2014/main" id="{B9125E0D-A295-4AEA-8A5D-25EF8DEC8B6D}"/>
                  </a:ext>
                </a:extLst>
              </p:cNvPr>
              <p:cNvPicPr/>
              <p:nvPr/>
            </p:nvPicPr>
            <p:blipFill>
              <a:blip r:embed="rId7"/>
              <a:stretch>
                <a:fillRect/>
              </a:stretch>
            </p:blipFill>
            <p:spPr>
              <a:xfrm>
                <a:off x="4104587" y="3786734"/>
                <a:ext cx="4496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53" name="Ink 1052">
                <a:extLst>
                  <a:ext uri="{FF2B5EF4-FFF2-40B4-BE49-F238E27FC236}">
                    <a16:creationId xmlns:a16="http://schemas.microsoft.com/office/drawing/2014/main" id="{92867FAB-30F1-4C2C-BF55-D8C4DF9FDCCE}"/>
                  </a:ext>
                </a:extLst>
              </p14:cNvPr>
              <p14:cNvContentPartPr/>
              <p14:nvPr/>
            </p14:nvContentPartPr>
            <p14:xfrm>
              <a:off x="2943947" y="1208414"/>
              <a:ext cx="4250520" cy="1432800"/>
            </p14:xfrm>
          </p:contentPart>
        </mc:Choice>
        <mc:Fallback xmlns="">
          <p:pic>
            <p:nvPicPr>
              <p:cNvPr id="1053" name="Ink 1052">
                <a:extLst>
                  <a:ext uri="{FF2B5EF4-FFF2-40B4-BE49-F238E27FC236}">
                    <a16:creationId xmlns:a16="http://schemas.microsoft.com/office/drawing/2014/main" id="{92867FAB-30F1-4C2C-BF55-D8C4DF9FDCCE}"/>
                  </a:ext>
                </a:extLst>
              </p:cNvPr>
              <p:cNvPicPr/>
              <p:nvPr/>
            </p:nvPicPr>
            <p:blipFill>
              <a:blip r:embed="rId9"/>
              <a:stretch>
                <a:fillRect/>
              </a:stretch>
            </p:blipFill>
            <p:spPr>
              <a:xfrm>
                <a:off x="2934947" y="1199774"/>
                <a:ext cx="4268160" cy="1450440"/>
              </a:xfrm>
              <a:prstGeom prst="rect">
                <a:avLst/>
              </a:prstGeom>
            </p:spPr>
          </p:pic>
        </mc:Fallback>
      </mc:AlternateContent>
    </p:spTree>
    <p:extLst>
      <p:ext uri="{BB962C8B-B14F-4D97-AF65-F5344CB8AC3E}">
        <p14:creationId xmlns:p14="http://schemas.microsoft.com/office/powerpoint/2010/main" val="3563155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3E78-29B8-468A-B044-0EF5ABBE2A0B}"/>
              </a:ext>
            </a:extLst>
          </p:cNvPr>
          <p:cNvSpPr>
            <a:spLocks noGrp="1"/>
          </p:cNvSpPr>
          <p:nvPr>
            <p:ph type="title"/>
          </p:nvPr>
        </p:nvSpPr>
        <p:spPr/>
        <p:txBody>
          <a:bodyPr/>
          <a:lstStyle/>
          <a:p>
            <a:endParaRPr lang="en-US" dirty="0"/>
          </a:p>
        </p:txBody>
      </p:sp>
      <p:graphicFrame>
        <p:nvGraphicFramePr>
          <p:cNvPr id="6" name="Table 5">
            <a:extLst>
              <a:ext uri="{FF2B5EF4-FFF2-40B4-BE49-F238E27FC236}">
                <a16:creationId xmlns:a16="http://schemas.microsoft.com/office/drawing/2014/main" id="{AFAC0684-E30B-4A3B-8E0B-11732B66D8C2}"/>
              </a:ext>
            </a:extLst>
          </p:cNvPr>
          <p:cNvGraphicFramePr>
            <a:graphicFrameLocks noGrp="1"/>
          </p:cNvGraphicFramePr>
          <p:nvPr>
            <p:extLst>
              <p:ext uri="{D42A27DB-BD31-4B8C-83A1-F6EECF244321}">
                <p14:modId xmlns:p14="http://schemas.microsoft.com/office/powerpoint/2010/main" val="2631481649"/>
              </p:ext>
            </p:extLst>
          </p:nvPr>
        </p:nvGraphicFramePr>
        <p:xfrm>
          <a:off x="-1" y="195594"/>
          <a:ext cx="9099992" cy="4542661"/>
        </p:xfrm>
        <a:graphic>
          <a:graphicData uri="http://schemas.openxmlformats.org/drawingml/2006/table">
            <a:tbl>
              <a:tblPr>
                <a:tableStyleId>{5C22544A-7EE6-4342-B048-85BDC9FD1C3A}</a:tableStyleId>
              </a:tblPr>
              <a:tblGrid>
                <a:gridCol w="546705">
                  <a:extLst>
                    <a:ext uri="{9D8B030D-6E8A-4147-A177-3AD203B41FA5}">
                      <a16:colId xmlns:a16="http://schemas.microsoft.com/office/drawing/2014/main" val="3395739247"/>
                    </a:ext>
                  </a:extLst>
                </a:gridCol>
                <a:gridCol w="714243">
                  <a:extLst>
                    <a:ext uri="{9D8B030D-6E8A-4147-A177-3AD203B41FA5}">
                      <a16:colId xmlns:a16="http://schemas.microsoft.com/office/drawing/2014/main" val="1903664136"/>
                    </a:ext>
                  </a:extLst>
                </a:gridCol>
                <a:gridCol w="3738756">
                  <a:extLst>
                    <a:ext uri="{9D8B030D-6E8A-4147-A177-3AD203B41FA5}">
                      <a16:colId xmlns:a16="http://schemas.microsoft.com/office/drawing/2014/main" val="3160354148"/>
                    </a:ext>
                  </a:extLst>
                </a:gridCol>
                <a:gridCol w="449710">
                  <a:extLst>
                    <a:ext uri="{9D8B030D-6E8A-4147-A177-3AD203B41FA5}">
                      <a16:colId xmlns:a16="http://schemas.microsoft.com/office/drawing/2014/main" val="3631480345"/>
                    </a:ext>
                  </a:extLst>
                </a:gridCol>
                <a:gridCol w="2108978">
                  <a:extLst>
                    <a:ext uri="{9D8B030D-6E8A-4147-A177-3AD203B41FA5}">
                      <a16:colId xmlns:a16="http://schemas.microsoft.com/office/drawing/2014/main" val="4283574331"/>
                    </a:ext>
                  </a:extLst>
                </a:gridCol>
                <a:gridCol w="853810">
                  <a:extLst>
                    <a:ext uri="{9D8B030D-6E8A-4147-A177-3AD203B41FA5}">
                      <a16:colId xmlns:a16="http://schemas.microsoft.com/office/drawing/2014/main" val="552537963"/>
                    </a:ext>
                  </a:extLst>
                </a:gridCol>
                <a:gridCol w="687790">
                  <a:extLst>
                    <a:ext uri="{9D8B030D-6E8A-4147-A177-3AD203B41FA5}">
                      <a16:colId xmlns:a16="http://schemas.microsoft.com/office/drawing/2014/main" val="654660062"/>
                    </a:ext>
                  </a:extLst>
                </a:gridCol>
              </a:tblGrid>
              <a:tr h="1011054">
                <a:tc>
                  <a:txBody>
                    <a:bodyPr/>
                    <a:lstStyle/>
                    <a:p>
                      <a:pPr algn="ctr" fontAlgn="b"/>
                      <a:r>
                        <a:rPr lang="en-US" sz="1100" b="1" i="0" u="none" strike="noStrike" dirty="0">
                          <a:solidFill>
                            <a:srgbClr val="000000"/>
                          </a:solidFill>
                          <a:effectLst/>
                          <a:latin typeface="Calibri" panose="020F0502020204030204" pitchFamily="34" charset="0"/>
                        </a:rPr>
                        <a:t>Missing Data</a:t>
                      </a:r>
                    </a:p>
                  </a:txBody>
                  <a:tcPr marL="4763" marR="4763" marT="4763" marB="0" anchor="ctr"/>
                </a:tc>
                <a:tc>
                  <a:txBody>
                    <a:bodyPr/>
                    <a:lstStyle/>
                    <a:p>
                      <a:pPr algn="ctr" fontAlgn="b"/>
                      <a:r>
                        <a:rPr lang="en-US" sz="1100" b="1" i="0" u="none" strike="noStrike">
                          <a:solidFill>
                            <a:srgbClr val="000000"/>
                          </a:solidFill>
                          <a:effectLst/>
                          <a:latin typeface="Calibri" panose="020F0502020204030204" pitchFamily="34" charset="0"/>
                        </a:rPr>
                        <a:t>Cause of missing</a:t>
                      </a:r>
                    </a:p>
                  </a:txBody>
                  <a:tcPr marL="4763" marR="4763" marT="4763" marB="0" anchor="ctr"/>
                </a:tc>
                <a:tc>
                  <a:txBody>
                    <a:bodyPr/>
                    <a:lstStyle/>
                    <a:p>
                      <a:pPr algn="ctr" fontAlgn="b"/>
                      <a:r>
                        <a:rPr lang="en-US" sz="1100" b="1" i="0" u="none" strike="noStrike">
                          <a:solidFill>
                            <a:srgbClr val="000000"/>
                          </a:solidFill>
                          <a:effectLst/>
                          <a:latin typeface="Calibri" panose="020F0502020204030204" pitchFamily="34" charset="0"/>
                        </a:rPr>
                        <a:t>Example</a:t>
                      </a:r>
                    </a:p>
                  </a:txBody>
                  <a:tcPr marL="4763" marR="4763" marT="4763" marB="0" anchor="ctr"/>
                </a:tc>
                <a:tc>
                  <a:txBody>
                    <a:bodyPr/>
                    <a:lstStyle/>
                    <a:p>
                      <a:pPr algn="ctr" fontAlgn="b"/>
                      <a:r>
                        <a:rPr lang="en-US" sz="1100" b="1" i="0" u="none" strike="noStrike">
                          <a:solidFill>
                            <a:srgbClr val="000000"/>
                          </a:solidFill>
                          <a:effectLst/>
                          <a:latin typeface="Calibri" panose="020F0502020204030204" pitchFamily="34" charset="0"/>
                        </a:rPr>
                        <a:t>Type</a:t>
                      </a:r>
                    </a:p>
                  </a:txBody>
                  <a:tcPr marL="4763" marR="4763" marT="4763" marB="0" anchor="ctr"/>
                </a:tc>
                <a:tc>
                  <a:txBody>
                    <a:bodyPr/>
                    <a:lstStyle/>
                    <a:p>
                      <a:pPr algn="ctr" fontAlgn="b"/>
                      <a:r>
                        <a:rPr lang="en-US" sz="1100" b="1" i="0" u="none" strike="noStrike">
                          <a:solidFill>
                            <a:srgbClr val="000000"/>
                          </a:solidFill>
                          <a:effectLst/>
                          <a:latin typeface="Calibri" panose="020F0502020204030204" pitchFamily="34" charset="0"/>
                        </a:rPr>
                        <a:t>Impute outcome</a:t>
                      </a:r>
                    </a:p>
                  </a:txBody>
                  <a:tcPr marL="4763" marR="4763" marT="4763" marB="0" anchor="ctr"/>
                </a:tc>
                <a:tc>
                  <a:txBody>
                    <a:bodyPr/>
                    <a:lstStyle/>
                    <a:p>
                      <a:pPr algn="ctr" fontAlgn="b"/>
                      <a:r>
                        <a:rPr lang="en-US" sz="1100" b="1" i="0" u="none" strike="noStrike">
                          <a:solidFill>
                            <a:srgbClr val="000000"/>
                          </a:solidFill>
                          <a:effectLst/>
                          <a:latin typeface="Calibri" panose="020F0502020204030204" pitchFamily="34" charset="0"/>
                        </a:rPr>
                        <a:t>Imputable</a:t>
                      </a:r>
                    </a:p>
                  </a:txBody>
                  <a:tcPr marL="4763" marR="4763" marT="4763" marB="0" anchor="ctr"/>
                </a:tc>
                <a:tc>
                  <a:txBody>
                    <a:bodyPr/>
                    <a:lstStyle/>
                    <a:p>
                      <a:pPr algn="ctr" fontAlgn="b"/>
                      <a:r>
                        <a:rPr lang="en-US" sz="1100" b="1" i="0" u="none" strike="noStrike">
                          <a:solidFill>
                            <a:srgbClr val="000000"/>
                          </a:solidFill>
                          <a:effectLst/>
                          <a:latin typeface="Calibri" panose="020F0502020204030204" pitchFamily="34" charset="0"/>
                        </a:rPr>
                        <a:t>Action</a:t>
                      </a:r>
                    </a:p>
                  </a:txBody>
                  <a:tcPr marL="4763" marR="4763" marT="4763" marB="0" anchor="ctr"/>
                </a:tc>
                <a:extLst>
                  <a:ext uri="{0D108BD9-81ED-4DB2-BD59-A6C34878D82A}">
                    <a16:rowId xmlns:a16="http://schemas.microsoft.com/office/drawing/2014/main" val="2080819254"/>
                  </a:ext>
                </a:extLst>
              </a:tr>
              <a:tr h="1011054">
                <a:tc>
                  <a:txBody>
                    <a:bodyPr/>
                    <a:lstStyle/>
                    <a:p>
                      <a:pPr algn="ctr" fontAlgn="b"/>
                      <a:r>
                        <a:rPr lang="en-US" sz="1100" b="0" i="0" u="none" strike="noStrike">
                          <a:solidFill>
                            <a:srgbClr val="000000"/>
                          </a:solidFill>
                          <a:effectLst/>
                          <a:latin typeface="Calibri" panose="020F0502020204030204" pitchFamily="34" charset="0"/>
                        </a:rPr>
                        <a:t>V</a:t>
                      </a:r>
                    </a:p>
                  </a:txBody>
                  <a:tcPr marL="4763" marR="4763" marT="4763" marB="0" anchor="ctr"/>
                </a:tc>
                <a:tc>
                  <a:txBody>
                    <a:bodyPr/>
                    <a:lstStyle/>
                    <a:p>
                      <a:pPr algn="ctr" fontAlgn="b"/>
                      <a:r>
                        <a:rPr lang="en-US" sz="1100" b="0" i="0" u="none" strike="noStrike">
                          <a:solidFill>
                            <a:srgbClr val="000000"/>
                          </a:solidFill>
                          <a:effectLst/>
                          <a:latin typeface="Calibri" panose="020F0502020204030204" pitchFamily="34" charset="0"/>
                        </a:rPr>
                        <a:t>N</a:t>
                      </a:r>
                    </a:p>
                  </a:txBody>
                  <a:tcPr marL="4763" marR="4763" marT="4763" marB="0" anchor="ctr"/>
                </a:tc>
                <a:tc>
                  <a:txBody>
                    <a:bodyPr/>
                    <a:lstStyle/>
                    <a:p>
                      <a:pPr algn="ctr" fontAlgn="b"/>
                      <a:r>
                        <a:rPr lang="en-US" sz="1100" b="0" i="0" u="none" strike="noStrike">
                          <a:solidFill>
                            <a:srgbClr val="000000"/>
                          </a:solidFill>
                          <a:effectLst/>
                          <a:latin typeface="Calibri" panose="020F0502020204030204" pitchFamily="34" charset="0"/>
                        </a:rPr>
                        <a:t>Variable missing because of freak event, or any variable you did not model</a:t>
                      </a:r>
                    </a:p>
                  </a:txBody>
                  <a:tcPr marL="4763" marR="4763" marT="4763" marB="0" anchor="ctr"/>
                </a:tc>
                <a:tc>
                  <a:txBody>
                    <a:bodyPr/>
                    <a:lstStyle/>
                    <a:p>
                      <a:pPr algn="ctr" fontAlgn="b"/>
                      <a:r>
                        <a:rPr lang="en-US" sz="1100" b="0" i="0" u="none" strike="noStrike" dirty="0">
                          <a:solidFill>
                            <a:srgbClr val="000000"/>
                          </a:solidFill>
                          <a:effectLst/>
                          <a:latin typeface="Calibri" panose="020F0502020204030204" pitchFamily="34" charset="0"/>
                        </a:rPr>
                        <a:t>MCAR</a:t>
                      </a:r>
                    </a:p>
                  </a:txBody>
                  <a:tcPr marL="4763" marR="4763" marT="4763" marB="0" anchor="ctr"/>
                </a:tc>
                <a:tc>
                  <a:txBody>
                    <a:bodyPr/>
                    <a:lstStyle/>
                    <a:p>
                      <a:pPr algn="ctr" fontAlgn="b"/>
                      <a:r>
                        <a:rPr lang="en-US" sz="1100" b="0" i="0" u="none" strike="noStrike" dirty="0">
                          <a:solidFill>
                            <a:srgbClr val="000000"/>
                          </a:solidFill>
                          <a:effectLst/>
                          <a:latin typeface="Calibri" panose="020F0502020204030204" pitchFamily="34" charset="0"/>
                        </a:rPr>
                        <a:t>freak event is random, so imputation is not biased</a:t>
                      </a:r>
                    </a:p>
                  </a:txBody>
                  <a:tcPr marL="4763" marR="4763" marT="4763" marB="0" anchor="ctr"/>
                </a:tc>
                <a:tc>
                  <a:txBody>
                    <a:bodyPr/>
                    <a:lstStyle/>
                    <a:p>
                      <a:pPr algn="ctr" fontAlgn="b"/>
                      <a:r>
                        <a:rPr lang="en-US" sz="1100" b="0" i="0" u="none" strike="noStrike">
                          <a:solidFill>
                            <a:srgbClr val="000000"/>
                          </a:solidFill>
                          <a:effectLst/>
                          <a:latin typeface="Calibri" panose="020F0502020204030204" pitchFamily="34" charset="0"/>
                        </a:rPr>
                        <a:t>TRUE</a:t>
                      </a:r>
                    </a:p>
                  </a:txBody>
                  <a:tcPr marL="4763" marR="4763" marT="4763" marB="0" anchor="ctr"/>
                </a:tc>
                <a:tc>
                  <a:txBody>
                    <a:bodyPr/>
                    <a:lstStyle/>
                    <a:p>
                      <a:pPr algn="ctr" fontAlgn="b"/>
                      <a:r>
                        <a:rPr lang="en-US" sz="1100" b="0" i="0" u="none" strike="noStrike">
                          <a:solidFill>
                            <a:srgbClr val="000000"/>
                          </a:solidFill>
                          <a:effectLst/>
                          <a:latin typeface="Calibri" panose="020F0502020204030204" pitchFamily="34" charset="0"/>
                        </a:rPr>
                        <a:t>Rerun if possible</a:t>
                      </a:r>
                    </a:p>
                  </a:txBody>
                  <a:tcPr marL="4763" marR="4763" marT="4763" marB="0" anchor="ctr"/>
                </a:tc>
                <a:extLst>
                  <a:ext uri="{0D108BD9-81ED-4DB2-BD59-A6C34878D82A}">
                    <a16:rowId xmlns:a16="http://schemas.microsoft.com/office/drawing/2014/main" val="2780711237"/>
                  </a:ext>
                </a:extLst>
              </a:tr>
              <a:tr h="1509499">
                <a:tc>
                  <a:txBody>
                    <a:bodyPr/>
                    <a:lstStyle/>
                    <a:p>
                      <a:pPr algn="ctr" fontAlgn="b"/>
                      <a:r>
                        <a:rPr lang="en-US" sz="1100" b="0" i="0" u="none" strike="noStrike">
                          <a:solidFill>
                            <a:srgbClr val="000000"/>
                          </a:solidFill>
                          <a:effectLst/>
                          <a:latin typeface="Calibri" panose="020F0502020204030204" pitchFamily="34" charset="0"/>
                        </a:rPr>
                        <a:t>V</a:t>
                      </a:r>
                    </a:p>
                  </a:txBody>
                  <a:tcPr marL="4763" marR="4763" marT="4763" marB="0" anchor="ctr"/>
                </a:tc>
                <a:tc>
                  <a:txBody>
                    <a:bodyPr/>
                    <a:lstStyle/>
                    <a:p>
                      <a:pPr algn="ctr" fontAlgn="b"/>
                      <a:r>
                        <a:rPr lang="en-US" sz="1100" b="0" i="0" u="none" strike="noStrike">
                          <a:solidFill>
                            <a:srgbClr val="000000"/>
                          </a:solidFill>
                          <a:effectLst/>
                          <a:latin typeface="Calibri" panose="020F0502020204030204" pitchFamily="34" charset="0"/>
                        </a:rPr>
                        <a:t>O </a:t>
                      </a:r>
                    </a:p>
                  </a:txBody>
                  <a:tcPr marL="4763" marR="4763" marT="4763" marB="0" anchor="ctr"/>
                </a:tc>
                <a:tc>
                  <a:txBody>
                    <a:bodyPr/>
                    <a:lstStyle/>
                    <a:p>
                      <a:pPr algn="ctr" fontAlgn="b"/>
                      <a:r>
                        <a:rPr lang="en-US" sz="1100" b="0" i="0" u="none" strike="noStrike" dirty="0">
                          <a:solidFill>
                            <a:srgbClr val="000000"/>
                          </a:solidFill>
                          <a:effectLst/>
                          <a:latin typeface="Calibri" panose="020F0502020204030204" pitchFamily="34" charset="0"/>
                        </a:rPr>
                        <a:t>Variable missing because of variable(s) you DID model, e.g., blood not drawn by clinician so verdict not possible or unable to find something based on time</a:t>
                      </a:r>
                    </a:p>
                  </a:txBody>
                  <a:tcPr marL="4763" marR="4763" marT="4763" marB="0" anchor="ctr"/>
                </a:tc>
                <a:tc>
                  <a:txBody>
                    <a:bodyPr/>
                    <a:lstStyle/>
                    <a:p>
                      <a:pPr algn="ctr" fontAlgn="b"/>
                      <a:r>
                        <a:rPr lang="en-US" sz="1100" b="0" i="0" u="none" strike="noStrike" dirty="0">
                          <a:solidFill>
                            <a:srgbClr val="000000"/>
                          </a:solidFill>
                          <a:effectLst/>
                          <a:latin typeface="Calibri" panose="020F0502020204030204" pitchFamily="34" charset="0"/>
                        </a:rPr>
                        <a:t>MAR</a:t>
                      </a:r>
                    </a:p>
                  </a:txBody>
                  <a:tcPr marL="4763" marR="4763" marT="4763" marB="0" anchor="ctr"/>
                </a:tc>
                <a:tc>
                  <a:txBody>
                    <a:bodyPr/>
                    <a:lstStyle/>
                    <a:p>
                      <a:pPr algn="ctr" fontAlgn="b"/>
                      <a:r>
                        <a:rPr lang="en-US" sz="1100" b="0" i="0" u="none" strike="noStrike" dirty="0">
                          <a:solidFill>
                            <a:srgbClr val="000000"/>
                          </a:solidFill>
                          <a:effectLst/>
                          <a:latin typeface="Calibri" panose="020F0502020204030204" pitchFamily="34" charset="0"/>
                        </a:rPr>
                        <a:t>50/50 chances for missing data is modelled so imputation is ok</a:t>
                      </a:r>
                    </a:p>
                  </a:txBody>
                  <a:tcPr marL="4763" marR="4763" marT="4763" marB="0" anchor="ctr"/>
                </a:tc>
                <a:tc>
                  <a:txBody>
                    <a:bodyPr/>
                    <a:lstStyle/>
                    <a:p>
                      <a:pPr algn="ctr" fontAlgn="b"/>
                      <a:r>
                        <a:rPr lang="en-US" sz="1100" b="0" i="0" u="none" strike="noStrike">
                          <a:solidFill>
                            <a:srgbClr val="000000"/>
                          </a:solidFill>
                          <a:effectLst/>
                          <a:latin typeface="Calibri" panose="020F0502020204030204" pitchFamily="34" charset="0"/>
                        </a:rPr>
                        <a:t>TRUE</a:t>
                      </a:r>
                    </a:p>
                  </a:txBody>
                  <a:tcPr marL="4763" marR="4763" marT="4763" marB="0" anchor="ctr"/>
                </a:tc>
                <a:tc>
                  <a:txBody>
                    <a:bodyPr/>
                    <a:lstStyle/>
                    <a:p>
                      <a:pPr algn="ctr" fontAlgn="b"/>
                      <a:r>
                        <a:rPr lang="en-US" sz="1100" b="0" i="0" u="none" strike="noStrike">
                          <a:solidFill>
                            <a:srgbClr val="000000"/>
                          </a:solidFill>
                          <a:effectLst/>
                          <a:latin typeface="Calibri" panose="020F0502020204030204" pitchFamily="34" charset="0"/>
                        </a:rPr>
                        <a:t>Rerun if possible</a:t>
                      </a:r>
                    </a:p>
                  </a:txBody>
                  <a:tcPr marL="4763" marR="4763" marT="4763" marB="0" anchor="ctr"/>
                </a:tc>
                <a:extLst>
                  <a:ext uri="{0D108BD9-81ED-4DB2-BD59-A6C34878D82A}">
                    <a16:rowId xmlns:a16="http://schemas.microsoft.com/office/drawing/2014/main" val="1356662777"/>
                  </a:ext>
                </a:extLst>
              </a:tr>
              <a:tr h="1011054">
                <a:tc>
                  <a:txBody>
                    <a:bodyPr/>
                    <a:lstStyle/>
                    <a:p>
                      <a:pPr algn="ctr" fontAlgn="b"/>
                      <a:r>
                        <a:rPr lang="en-US" sz="1100" b="0" i="0" u="none" strike="noStrike">
                          <a:solidFill>
                            <a:srgbClr val="000000"/>
                          </a:solidFill>
                          <a:effectLst/>
                          <a:latin typeface="Calibri" panose="020F0502020204030204" pitchFamily="34" charset="0"/>
                        </a:rPr>
                        <a:t>V</a:t>
                      </a:r>
                    </a:p>
                  </a:txBody>
                  <a:tcPr marL="4763" marR="4763" marT="4763" marB="0" anchor="ctr"/>
                </a:tc>
                <a:tc>
                  <a:txBody>
                    <a:bodyPr/>
                    <a:lstStyle/>
                    <a:p>
                      <a:pPr algn="ctr" fontAlgn="b"/>
                      <a:r>
                        <a:rPr lang="en-US" sz="1100" b="0" i="0" u="none" strike="noStrike">
                          <a:solidFill>
                            <a:srgbClr val="000000"/>
                          </a:solidFill>
                          <a:effectLst/>
                          <a:latin typeface="Calibri" panose="020F0502020204030204" pitchFamily="34" charset="0"/>
                        </a:rPr>
                        <a:t>V</a:t>
                      </a:r>
                    </a:p>
                  </a:txBody>
                  <a:tcPr marL="4763" marR="4763" marT="4763" marB="0" anchor="ctr"/>
                </a:tc>
                <a:tc>
                  <a:txBody>
                    <a:bodyPr/>
                    <a:lstStyle/>
                    <a:p>
                      <a:pPr algn="ctr" fontAlgn="b"/>
                      <a:r>
                        <a:rPr lang="en-US" sz="1100" b="0" i="0" u="none" strike="noStrike" dirty="0">
                          <a:solidFill>
                            <a:srgbClr val="000000"/>
                          </a:solidFill>
                          <a:effectLst/>
                          <a:latin typeface="Calibri" panose="020F0502020204030204" pitchFamily="34" charset="0"/>
                        </a:rPr>
                        <a:t>Variable missing because of the variable! I'm not telling you, e.g., what is your income</a:t>
                      </a:r>
                    </a:p>
                  </a:txBody>
                  <a:tcPr marL="4763" marR="4763" marT="4763" marB="0" anchor="ctr"/>
                </a:tc>
                <a:tc>
                  <a:txBody>
                    <a:bodyPr/>
                    <a:lstStyle/>
                    <a:p>
                      <a:pPr algn="ctr" fontAlgn="b"/>
                      <a:r>
                        <a:rPr lang="en-US" sz="1100" b="0" i="0" u="none" strike="noStrike" dirty="0">
                          <a:solidFill>
                            <a:srgbClr val="000000"/>
                          </a:solidFill>
                          <a:effectLst/>
                          <a:latin typeface="Calibri" panose="020F0502020204030204" pitchFamily="34" charset="0"/>
                        </a:rPr>
                        <a:t>MNAR</a:t>
                      </a:r>
                    </a:p>
                  </a:txBody>
                  <a:tcPr marL="4763" marR="4763" marT="4763" marB="0" anchor="ctr"/>
                </a:tc>
                <a:tc>
                  <a:txBody>
                    <a:bodyPr/>
                    <a:lstStyle/>
                    <a:p>
                      <a:pPr algn="ctr" fontAlgn="b"/>
                      <a:r>
                        <a:rPr lang="en-US" sz="1100" b="0" i="0" u="none" strike="noStrike">
                          <a:solidFill>
                            <a:srgbClr val="000000"/>
                          </a:solidFill>
                          <a:effectLst/>
                          <a:latin typeface="Calibri" panose="020F0502020204030204" pitchFamily="34" charset="0"/>
                        </a:rPr>
                        <a:t>skewed incomes everyone looks middle class</a:t>
                      </a:r>
                    </a:p>
                  </a:txBody>
                  <a:tcPr marL="4763" marR="4763" marT="4763" marB="0" anchor="ctr"/>
                </a:tc>
                <a:tc>
                  <a:txBody>
                    <a:bodyPr/>
                    <a:lstStyle/>
                    <a:p>
                      <a:pPr algn="ctr" fontAlgn="b"/>
                      <a:r>
                        <a:rPr lang="en-US" sz="1100" b="0" i="0" u="none" strike="noStrike">
                          <a:solidFill>
                            <a:srgbClr val="000000"/>
                          </a:solidFill>
                          <a:effectLst/>
                          <a:latin typeface="Calibri" panose="020F0502020204030204" pitchFamily="34" charset="0"/>
                        </a:rPr>
                        <a:t>FALSE</a:t>
                      </a:r>
                    </a:p>
                  </a:txBody>
                  <a:tcPr marL="4763" marR="4763" marT="4763" marB="0" anchor="ctr"/>
                </a:tc>
                <a:tc>
                  <a:txBody>
                    <a:bodyPr/>
                    <a:lstStyle/>
                    <a:p>
                      <a:pPr algn="ctr" fontAlgn="b"/>
                      <a:r>
                        <a:rPr lang="en-US" sz="1100" b="0" i="0" u="none" strike="noStrike" dirty="0">
                          <a:solidFill>
                            <a:srgbClr val="000000"/>
                          </a:solidFill>
                          <a:effectLst/>
                          <a:latin typeface="Calibri" panose="020F0502020204030204" pitchFamily="34" charset="0"/>
                        </a:rPr>
                        <a:t>Change survey</a:t>
                      </a:r>
                    </a:p>
                  </a:txBody>
                  <a:tcPr marL="4763" marR="4763" marT="4763" marB="0" anchor="ctr"/>
                </a:tc>
                <a:extLst>
                  <a:ext uri="{0D108BD9-81ED-4DB2-BD59-A6C34878D82A}">
                    <a16:rowId xmlns:a16="http://schemas.microsoft.com/office/drawing/2014/main" val="1439296323"/>
                  </a:ext>
                </a:extLst>
              </a:tr>
            </a:tbl>
          </a:graphicData>
        </a:graphic>
      </p:graphicFrame>
    </p:spTree>
    <p:extLst>
      <p:ext uri="{BB962C8B-B14F-4D97-AF65-F5344CB8AC3E}">
        <p14:creationId xmlns:p14="http://schemas.microsoft.com/office/powerpoint/2010/main" val="2465195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i vs 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146" y="0"/>
            <a:ext cx="4996006" cy="515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775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35251" y="272373"/>
            <a:ext cx="5211152" cy="522011"/>
          </a:xfrm>
        </p:spPr>
        <p:txBody>
          <a:bodyPr/>
          <a:lstStyle/>
          <a:p>
            <a:r>
              <a:rPr lang="en-US" sz="2800" dirty="0">
                <a:latin typeface="Arial Narrow" panose="020B0606020202030204" pitchFamily="34" charset="0"/>
              </a:rPr>
              <a:t>Unsupervised vs. Supervised Learning</a:t>
            </a:r>
          </a:p>
        </p:txBody>
      </p:sp>
      <p:sp>
        <p:nvSpPr>
          <p:cNvPr id="3" name="TextBox 2"/>
          <p:cNvSpPr txBox="1"/>
          <p:nvPr/>
        </p:nvSpPr>
        <p:spPr>
          <a:xfrm>
            <a:off x="651753" y="1348863"/>
            <a:ext cx="8074842" cy="3323987"/>
          </a:xfrm>
          <a:prstGeom prst="rect">
            <a:avLst/>
          </a:prstGeom>
          <a:noFill/>
        </p:spPr>
        <p:txBody>
          <a:bodyPr wrap="square" rtlCol="0">
            <a:spAutoFit/>
          </a:bodyPr>
          <a:lstStyle/>
          <a:p>
            <a:r>
              <a:rPr lang="en-US" sz="2100" dirty="0">
                <a:solidFill>
                  <a:schemeClr val="tx1"/>
                </a:solidFill>
                <a:latin typeface="Arial Narrow" panose="020B0606020202030204" pitchFamily="34" charset="0"/>
              </a:rPr>
              <a:t>Supervised learning is aided by training data and human correction. </a:t>
            </a:r>
          </a:p>
          <a:p>
            <a:endParaRPr lang="en-US" sz="2100" dirty="0">
              <a:solidFill>
                <a:schemeClr val="tx1"/>
              </a:solidFill>
              <a:latin typeface="Arial Narrow" panose="020B0606020202030204" pitchFamily="34" charset="0"/>
            </a:endParaRPr>
          </a:p>
          <a:p>
            <a:r>
              <a:rPr lang="en-US" sz="2100" dirty="0">
                <a:solidFill>
                  <a:schemeClr val="tx1"/>
                </a:solidFill>
                <a:latin typeface="Arial Narrow" panose="020B0606020202030204" pitchFamily="34" charset="0"/>
              </a:rPr>
              <a:t>Here’s some training data. Learn the patterns. Make your best guess at what the patterns are. We’ll feed you test data to figure out if you’ve understood it. If you stray off course, we’ll correct you and retrain. </a:t>
            </a:r>
          </a:p>
          <a:p>
            <a:endParaRPr lang="en-US" sz="2100" dirty="0">
              <a:solidFill>
                <a:schemeClr val="tx1"/>
              </a:solidFill>
              <a:latin typeface="Arial Narrow" panose="020B0606020202030204" pitchFamily="34" charset="0"/>
            </a:endParaRPr>
          </a:p>
          <a:p>
            <a:r>
              <a:rPr lang="en-US" sz="2100" dirty="0">
                <a:solidFill>
                  <a:schemeClr val="tx1"/>
                </a:solidFill>
                <a:latin typeface="Arial Narrow" panose="020B0606020202030204" pitchFamily="34" charset="0"/>
              </a:rPr>
              <a:t>Examples include Decision Trees and Neural Networks. </a:t>
            </a:r>
          </a:p>
          <a:p>
            <a:endParaRPr lang="en-US" sz="2100" dirty="0">
              <a:solidFill>
                <a:schemeClr val="tx1"/>
              </a:solidFill>
              <a:latin typeface="Arial Narrow" panose="020B0606020202030204" pitchFamily="34" charset="0"/>
            </a:endParaRPr>
          </a:p>
          <a:p>
            <a:r>
              <a:rPr lang="en-US" sz="2100" dirty="0">
                <a:solidFill>
                  <a:schemeClr val="tx1"/>
                </a:solidFill>
                <a:latin typeface="Arial Narrow" panose="020B0606020202030204" pitchFamily="34" charset="0"/>
              </a:rPr>
              <a:t>Unsupervised learning is uncorrected and runs on data. It can’t classify things “yet”. But is very good at clustering and anomaly detection. </a:t>
            </a:r>
          </a:p>
        </p:txBody>
      </p:sp>
    </p:spTree>
    <p:extLst>
      <p:ext uri="{BB962C8B-B14F-4D97-AF65-F5344CB8AC3E}">
        <p14:creationId xmlns:p14="http://schemas.microsoft.com/office/powerpoint/2010/main" val="1496595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714489-537A-4459-AE3F-5F951A2A121A}"/>
              </a:ext>
            </a:extLst>
          </p:cNvPr>
          <p:cNvSpPr>
            <a:spLocks noGrp="1"/>
          </p:cNvSpPr>
          <p:nvPr>
            <p:ph type="ctrTitle"/>
          </p:nvPr>
        </p:nvSpPr>
        <p:spPr/>
        <p:txBody>
          <a:bodyPr/>
          <a:lstStyle/>
          <a:p>
            <a:endParaRPr lang="en-US" dirty="0"/>
          </a:p>
        </p:txBody>
      </p:sp>
      <p:sp>
        <p:nvSpPr>
          <p:cNvPr id="6" name="Rectangle 5"/>
          <p:cNvSpPr/>
          <p:nvPr/>
        </p:nvSpPr>
        <p:spPr>
          <a:xfrm>
            <a:off x="7553498" y="865276"/>
            <a:ext cx="1645920" cy="42976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5548"/>
            <a:ext cx="7640319" cy="429768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6354593" y="3837927"/>
              <a:ext cx="744120" cy="283410"/>
            </p14:xfrm>
          </p:contentPart>
        </mc:Choice>
        <mc:Fallback xmlns="">
          <p:pic>
            <p:nvPicPr>
              <p:cNvPr id="4" name="Ink 3"/>
              <p:cNvPicPr/>
              <p:nvPr/>
            </p:nvPicPr>
            <p:blipFill>
              <a:blip r:embed="rId4"/>
              <a:stretch>
                <a:fillRect/>
              </a:stretch>
            </p:blipFill>
            <p:spPr>
              <a:xfrm>
                <a:off x="6342359" y="3825323"/>
                <a:ext cx="768948" cy="307538"/>
              </a:xfrm>
              <a:prstGeom prst="rect">
                <a:avLst/>
              </a:prstGeom>
            </p:spPr>
          </p:pic>
        </mc:Fallback>
      </mc:AlternateContent>
      <p:sp>
        <p:nvSpPr>
          <p:cNvPr id="7" name="Down Arrow 6"/>
          <p:cNvSpPr/>
          <p:nvPr/>
        </p:nvSpPr>
        <p:spPr>
          <a:xfrm rot="2064304">
            <a:off x="7145115" y="3056810"/>
            <a:ext cx="306564" cy="802298"/>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28962" y="2209378"/>
            <a:ext cx="1157592" cy="830997"/>
          </a:xfrm>
          <a:prstGeom prst="rect">
            <a:avLst/>
          </a:prstGeom>
          <a:noFill/>
        </p:spPr>
        <p:txBody>
          <a:bodyPr wrap="square" rtlCol="0">
            <a:spAutoFit/>
          </a:bodyPr>
          <a:lstStyle/>
          <a:p>
            <a:pPr algn="ctr"/>
            <a:r>
              <a:rPr lang="en-US" sz="1600" b="1" dirty="0">
                <a:solidFill>
                  <a:srgbClr val="00B050"/>
                </a:solidFill>
              </a:rPr>
              <a:t>What’s “deep” about it?</a:t>
            </a:r>
          </a:p>
        </p:txBody>
      </p:sp>
    </p:spTree>
    <p:extLst>
      <p:ext uri="{BB962C8B-B14F-4D97-AF65-F5344CB8AC3E}">
        <p14:creationId xmlns:p14="http://schemas.microsoft.com/office/powerpoint/2010/main" val="146008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a:xfrm>
            <a:off x="2506123" y="38589"/>
            <a:ext cx="3505467" cy="586983"/>
          </a:xfrm>
        </p:spPr>
        <p:txBody>
          <a:bodyPr>
            <a:normAutofit/>
          </a:bodyPr>
          <a:lstStyle/>
          <a:p>
            <a:r>
              <a:rPr lang="en-US" sz="2000" b="1" dirty="0">
                <a:latin typeface="Arial Narrow" panose="020B0606020202030204" pitchFamily="34" charset="0"/>
              </a:rPr>
              <a:t>Decision Tree Example: “</a:t>
            </a:r>
            <a:r>
              <a:rPr lang="en-US" sz="2000" b="1" dirty="0" err="1">
                <a:latin typeface="Arial Narrow" panose="020B0606020202030204" pitchFamily="34" charset="0"/>
              </a:rPr>
              <a:t>BigTip</a:t>
            </a:r>
            <a:r>
              <a:rPr lang="en-US" sz="2000" b="1" dirty="0">
                <a:latin typeface="Arial Narrow" panose="020B0606020202030204" pitchFamily="34" charset="0"/>
              </a:rPr>
              <a:t>”</a:t>
            </a:r>
          </a:p>
        </p:txBody>
      </p:sp>
      <p:grpSp>
        <p:nvGrpSpPr>
          <p:cNvPr id="934915" name="Group 3"/>
          <p:cNvGrpSpPr>
            <a:grpSpLocks/>
          </p:cNvGrpSpPr>
          <p:nvPr/>
        </p:nvGrpSpPr>
        <p:grpSpPr bwMode="auto">
          <a:xfrm>
            <a:off x="280737" y="637755"/>
            <a:ext cx="6621132" cy="3252456"/>
            <a:chOff x="-530" y="960"/>
            <a:chExt cx="5174" cy="2589"/>
          </a:xfrm>
        </p:grpSpPr>
        <p:sp>
          <p:nvSpPr>
            <p:cNvPr id="934916" name="Rectangle 4"/>
            <p:cNvSpPr>
              <a:spLocks noChangeArrowheads="1"/>
            </p:cNvSpPr>
            <p:nvPr/>
          </p:nvSpPr>
          <p:spPr bwMode="auto">
            <a:xfrm>
              <a:off x="2256" y="960"/>
              <a:ext cx="720" cy="240"/>
            </a:xfrm>
            <a:prstGeom prst="rect">
              <a:avLst/>
            </a:prstGeom>
            <a:ln>
              <a:noFill/>
              <a:headEnd/>
              <a:tailEn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defTabSz="685800">
                <a:buClrTx/>
              </a:pPr>
              <a:r>
                <a:rPr lang="en-US" b="1" kern="1200" dirty="0">
                  <a:solidFill>
                    <a:schemeClr val="bg1"/>
                  </a:solidFill>
                  <a:latin typeface="Arial Narrow" panose="020B0606020202030204" pitchFamily="34" charset="0"/>
                </a:rPr>
                <a:t>Food</a:t>
              </a:r>
              <a:endParaRPr lang="en-US" sz="1350" b="1" kern="1200" dirty="0">
                <a:solidFill>
                  <a:schemeClr val="bg1"/>
                </a:solidFill>
                <a:latin typeface="Arial Narrow" panose="020B0606020202030204" pitchFamily="34" charset="0"/>
              </a:endParaRPr>
            </a:p>
          </p:txBody>
        </p:sp>
        <p:sp>
          <p:nvSpPr>
            <p:cNvPr id="934917" name="Rectangle 5"/>
            <p:cNvSpPr>
              <a:spLocks noChangeArrowheads="1"/>
            </p:cNvSpPr>
            <p:nvPr/>
          </p:nvSpPr>
          <p:spPr bwMode="auto">
            <a:xfrm>
              <a:off x="1145" y="2112"/>
              <a:ext cx="1008" cy="240"/>
            </a:xfrm>
            <a:prstGeom prst="rect">
              <a:avLst/>
            </a:prstGeom>
            <a:ln>
              <a:noFill/>
              <a:headEnd/>
              <a:tailEn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defTabSz="685800">
                <a:buClrTx/>
              </a:pPr>
              <a:r>
                <a:rPr lang="en-US" b="1" kern="1200" dirty="0">
                  <a:solidFill>
                    <a:schemeClr val="bg1"/>
                  </a:solidFill>
                  <a:latin typeface="Arial Narrow" panose="020B0606020202030204" pitchFamily="34" charset="0"/>
                </a:rPr>
                <a:t>Price</a:t>
              </a:r>
              <a:endParaRPr lang="en-US" sz="1350" b="1" kern="1200" dirty="0">
                <a:solidFill>
                  <a:schemeClr val="bg1"/>
                </a:solidFill>
                <a:latin typeface="Arial Narrow" panose="020B0606020202030204" pitchFamily="34" charset="0"/>
              </a:endParaRPr>
            </a:p>
          </p:txBody>
        </p:sp>
        <p:sp>
          <p:nvSpPr>
            <p:cNvPr id="934918" name="Rectangle 6"/>
            <p:cNvSpPr>
              <a:spLocks noChangeArrowheads="1"/>
            </p:cNvSpPr>
            <p:nvPr/>
          </p:nvSpPr>
          <p:spPr bwMode="auto">
            <a:xfrm>
              <a:off x="356" y="1280"/>
              <a:ext cx="720" cy="240"/>
            </a:xfrm>
            <a:prstGeom prst="rect">
              <a:avLst/>
            </a:prstGeom>
            <a:ln>
              <a:noFill/>
              <a:headEnd/>
              <a:tailEn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defTabSz="685800">
                <a:buClrTx/>
              </a:pPr>
              <a:r>
                <a:rPr lang="en-US" b="1" kern="1200" dirty="0">
                  <a:solidFill>
                    <a:schemeClr val="bg1"/>
                  </a:solidFill>
                  <a:latin typeface="Arial Narrow" panose="020B0606020202030204" pitchFamily="34" charset="0"/>
                </a:rPr>
                <a:t>Speedy</a:t>
              </a:r>
              <a:endParaRPr lang="en-US" sz="1350" b="1" kern="1200" dirty="0">
                <a:solidFill>
                  <a:schemeClr val="bg1"/>
                </a:solidFill>
                <a:latin typeface="Arial Narrow" panose="020B0606020202030204" pitchFamily="34" charset="0"/>
              </a:endParaRPr>
            </a:p>
          </p:txBody>
        </p:sp>
        <p:sp>
          <p:nvSpPr>
            <p:cNvPr id="934919" name="Line 7"/>
            <p:cNvSpPr>
              <a:spLocks noChangeShapeType="1"/>
            </p:cNvSpPr>
            <p:nvPr/>
          </p:nvSpPr>
          <p:spPr bwMode="auto">
            <a:xfrm flipH="1">
              <a:off x="1117" y="1119"/>
              <a:ext cx="1104"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a:buClrTx/>
              </a:pPr>
              <a:endParaRPr lang="en-US" sz="1350" kern="1200">
                <a:solidFill>
                  <a:prstClr val="black"/>
                </a:solidFill>
                <a:latin typeface="Calibri" panose="020F0502020204030204"/>
                <a:ea typeface="+mn-ea"/>
                <a:cs typeface="+mn-cs"/>
              </a:endParaRPr>
            </a:p>
          </p:txBody>
        </p:sp>
        <p:sp>
          <p:nvSpPr>
            <p:cNvPr id="934920" name="Line 8"/>
            <p:cNvSpPr>
              <a:spLocks noChangeShapeType="1"/>
            </p:cNvSpPr>
            <p:nvPr/>
          </p:nvSpPr>
          <p:spPr bwMode="auto">
            <a:xfrm>
              <a:off x="2681" y="1235"/>
              <a:ext cx="479" cy="78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a:buClrTx/>
              </a:pPr>
              <a:endParaRPr lang="en-US" sz="1350" kern="1200">
                <a:solidFill>
                  <a:prstClr val="black"/>
                </a:solidFill>
                <a:latin typeface="Calibri" panose="020F0502020204030204"/>
                <a:ea typeface="+mn-ea"/>
                <a:cs typeface="+mn-cs"/>
              </a:endParaRPr>
            </a:p>
          </p:txBody>
        </p:sp>
        <p:sp>
          <p:nvSpPr>
            <p:cNvPr id="934921" name="Line 9"/>
            <p:cNvSpPr>
              <a:spLocks noChangeShapeType="1"/>
            </p:cNvSpPr>
            <p:nvPr/>
          </p:nvSpPr>
          <p:spPr bwMode="auto">
            <a:xfrm flipH="1">
              <a:off x="-48" y="1576"/>
              <a:ext cx="599" cy="451"/>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a:buClrTx/>
              </a:pPr>
              <a:endParaRPr lang="en-US" sz="1350" kern="1200">
                <a:solidFill>
                  <a:prstClr val="black"/>
                </a:solidFill>
                <a:latin typeface="Calibri" panose="020F0502020204030204"/>
                <a:ea typeface="+mn-ea"/>
                <a:cs typeface="+mn-cs"/>
              </a:endParaRPr>
            </a:p>
          </p:txBody>
        </p:sp>
        <p:sp>
          <p:nvSpPr>
            <p:cNvPr id="934922" name="Line 10"/>
            <p:cNvSpPr>
              <a:spLocks noChangeShapeType="1"/>
            </p:cNvSpPr>
            <p:nvPr/>
          </p:nvSpPr>
          <p:spPr bwMode="auto">
            <a:xfrm flipH="1">
              <a:off x="819" y="2412"/>
              <a:ext cx="651" cy="84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a:buClrTx/>
              </a:pPr>
              <a:endParaRPr lang="en-US" sz="1350" kern="1200">
                <a:solidFill>
                  <a:prstClr val="black"/>
                </a:solidFill>
                <a:latin typeface="Calibri" panose="020F0502020204030204"/>
                <a:ea typeface="+mn-ea"/>
                <a:cs typeface="+mn-cs"/>
              </a:endParaRPr>
            </a:p>
          </p:txBody>
        </p:sp>
        <p:sp>
          <p:nvSpPr>
            <p:cNvPr id="934923" name="Line 11"/>
            <p:cNvSpPr>
              <a:spLocks noChangeShapeType="1"/>
            </p:cNvSpPr>
            <p:nvPr/>
          </p:nvSpPr>
          <p:spPr bwMode="auto">
            <a:xfrm>
              <a:off x="819" y="1584"/>
              <a:ext cx="651" cy="46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a:buClrTx/>
              </a:pPr>
              <a:endParaRPr lang="en-US" sz="1350" kern="1200">
                <a:solidFill>
                  <a:prstClr val="black"/>
                </a:solidFill>
                <a:latin typeface="Calibri" panose="020F0502020204030204"/>
                <a:ea typeface="+mn-ea"/>
                <a:cs typeface="+mn-cs"/>
              </a:endParaRPr>
            </a:p>
          </p:txBody>
        </p:sp>
        <p:sp>
          <p:nvSpPr>
            <p:cNvPr id="934924" name="Line 12"/>
            <p:cNvSpPr>
              <a:spLocks noChangeShapeType="1"/>
            </p:cNvSpPr>
            <p:nvPr/>
          </p:nvSpPr>
          <p:spPr bwMode="auto">
            <a:xfrm>
              <a:off x="1875" y="2412"/>
              <a:ext cx="563" cy="84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a:buClrTx/>
              </a:pPr>
              <a:endParaRPr lang="en-US" sz="1350" kern="1200">
                <a:solidFill>
                  <a:prstClr val="black"/>
                </a:solidFill>
                <a:latin typeface="Calibri" panose="020F0502020204030204"/>
                <a:ea typeface="+mn-ea"/>
                <a:cs typeface="+mn-cs"/>
              </a:endParaRPr>
            </a:p>
          </p:txBody>
        </p:sp>
        <p:sp>
          <p:nvSpPr>
            <p:cNvPr id="934925" name="Line 13"/>
            <p:cNvSpPr>
              <a:spLocks noChangeShapeType="1"/>
            </p:cNvSpPr>
            <p:nvPr/>
          </p:nvSpPr>
          <p:spPr bwMode="auto">
            <a:xfrm>
              <a:off x="3029" y="1118"/>
              <a:ext cx="1017" cy="1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a:buClrTx/>
              </a:pPr>
              <a:endParaRPr lang="en-US" sz="1350" kern="1200">
                <a:solidFill>
                  <a:prstClr val="black"/>
                </a:solidFill>
                <a:latin typeface="Calibri" panose="020F0502020204030204"/>
                <a:ea typeface="+mn-ea"/>
                <a:cs typeface="+mn-cs"/>
              </a:endParaRPr>
            </a:p>
          </p:txBody>
        </p:sp>
        <p:sp>
          <p:nvSpPr>
            <p:cNvPr id="934926" name="Oval 14"/>
            <p:cNvSpPr>
              <a:spLocks noChangeArrowheads="1"/>
            </p:cNvSpPr>
            <p:nvPr/>
          </p:nvSpPr>
          <p:spPr bwMode="auto">
            <a:xfrm>
              <a:off x="2950" y="2017"/>
              <a:ext cx="576" cy="288"/>
            </a:xfrm>
            <a:prstGeom prst="ellipse">
              <a:avLst/>
            </a:prstGeom>
            <a:ln>
              <a:noFill/>
              <a:headEnd/>
              <a:tailEn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defTabSz="685800">
                <a:buClrTx/>
              </a:pPr>
              <a:r>
                <a:rPr lang="en-US" b="1" kern="1200" dirty="0">
                  <a:solidFill>
                    <a:schemeClr val="bg1"/>
                  </a:solidFill>
                  <a:latin typeface="Arial Narrow" panose="020B0606020202030204" pitchFamily="34" charset="0"/>
                </a:rPr>
                <a:t>No</a:t>
              </a:r>
              <a:endParaRPr lang="en-US" sz="1350" b="1" kern="1200" dirty="0">
                <a:solidFill>
                  <a:schemeClr val="bg1"/>
                </a:solidFill>
                <a:latin typeface="Arial Narrow" panose="020B0606020202030204" pitchFamily="34" charset="0"/>
              </a:endParaRPr>
            </a:p>
          </p:txBody>
        </p:sp>
        <p:sp>
          <p:nvSpPr>
            <p:cNvPr id="934927" name="Oval 15"/>
            <p:cNvSpPr>
              <a:spLocks noChangeArrowheads="1"/>
            </p:cNvSpPr>
            <p:nvPr/>
          </p:nvSpPr>
          <p:spPr bwMode="auto">
            <a:xfrm>
              <a:off x="358" y="3261"/>
              <a:ext cx="576" cy="288"/>
            </a:xfrm>
            <a:prstGeom prst="ellipse">
              <a:avLst/>
            </a:prstGeom>
            <a:ln>
              <a:noFill/>
              <a:headEnd/>
              <a:tailEn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defTabSz="685800">
                <a:buClrTx/>
              </a:pPr>
              <a:r>
                <a:rPr lang="en-US" b="1" kern="1200" dirty="0">
                  <a:solidFill>
                    <a:schemeClr val="bg1"/>
                  </a:solidFill>
                  <a:latin typeface="Arial Narrow" panose="020B0606020202030204" pitchFamily="34" charset="0"/>
                </a:rPr>
                <a:t>Yes</a:t>
              </a:r>
              <a:endParaRPr lang="en-US" sz="1350" b="1" kern="1200" dirty="0">
                <a:solidFill>
                  <a:schemeClr val="bg1"/>
                </a:solidFill>
                <a:latin typeface="Arial Narrow" panose="020B0606020202030204" pitchFamily="34" charset="0"/>
              </a:endParaRPr>
            </a:p>
          </p:txBody>
        </p:sp>
        <p:sp>
          <p:nvSpPr>
            <p:cNvPr id="934928" name="Oval 16"/>
            <p:cNvSpPr>
              <a:spLocks noChangeArrowheads="1"/>
            </p:cNvSpPr>
            <p:nvPr/>
          </p:nvSpPr>
          <p:spPr bwMode="auto">
            <a:xfrm>
              <a:off x="2272" y="3257"/>
              <a:ext cx="576" cy="288"/>
            </a:xfrm>
            <a:prstGeom prst="ellipse">
              <a:avLst/>
            </a:prstGeom>
            <a:ln>
              <a:noFill/>
              <a:headEnd/>
              <a:tailEn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defTabSz="685800">
                <a:buClrTx/>
              </a:pPr>
              <a:r>
                <a:rPr lang="en-US" b="1" kern="1200" dirty="0">
                  <a:solidFill>
                    <a:schemeClr val="bg1"/>
                  </a:solidFill>
                  <a:latin typeface="Arial Narrow" panose="020B0606020202030204" pitchFamily="34" charset="0"/>
                </a:rPr>
                <a:t>No</a:t>
              </a:r>
              <a:endParaRPr lang="en-US" sz="1350" b="1" kern="1200" dirty="0">
                <a:solidFill>
                  <a:schemeClr val="bg1"/>
                </a:solidFill>
                <a:latin typeface="Arial Narrow" panose="020B0606020202030204" pitchFamily="34" charset="0"/>
              </a:endParaRPr>
            </a:p>
          </p:txBody>
        </p:sp>
        <p:sp>
          <p:nvSpPr>
            <p:cNvPr id="934929" name="Oval 17"/>
            <p:cNvSpPr>
              <a:spLocks noChangeArrowheads="1"/>
            </p:cNvSpPr>
            <p:nvPr/>
          </p:nvSpPr>
          <p:spPr bwMode="auto">
            <a:xfrm>
              <a:off x="4068" y="1258"/>
              <a:ext cx="576" cy="288"/>
            </a:xfrm>
            <a:prstGeom prst="ellipse">
              <a:avLst/>
            </a:prstGeom>
            <a:ln>
              <a:noFill/>
              <a:headEnd/>
              <a:tailEn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defTabSz="685800">
                <a:buClrTx/>
              </a:pPr>
              <a:r>
                <a:rPr lang="en-US" b="1" kern="1200" dirty="0">
                  <a:solidFill>
                    <a:schemeClr val="bg1"/>
                  </a:solidFill>
                  <a:latin typeface="Arial Narrow" panose="020B0606020202030204" pitchFamily="34" charset="0"/>
                </a:rPr>
                <a:t>No</a:t>
              </a:r>
              <a:endParaRPr lang="en-US" sz="1350" b="1" kern="1200" dirty="0">
                <a:solidFill>
                  <a:schemeClr val="bg1"/>
                </a:solidFill>
                <a:latin typeface="Arial Narrow" panose="020B0606020202030204" pitchFamily="34" charset="0"/>
              </a:endParaRPr>
            </a:p>
          </p:txBody>
        </p:sp>
        <p:sp>
          <p:nvSpPr>
            <p:cNvPr id="934930" name="Oval 18"/>
            <p:cNvSpPr>
              <a:spLocks noChangeArrowheads="1"/>
            </p:cNvSpPr>
            <p:nvPr/>
          </p:nvSpPr>
          <p:spPr bwMode="auto">
            <a:xfrm>
              <a:off x="-530" y="2027"/>
              <a:ext cx="576" cy="288"/>
            </a:xfrm>
            <a:prstGeom prst="ellipse">
              <a:avLst/>
            </a:prstGeom>
            <a:ln>
              <a:noFill/>
              <a:headEnd/>
              <a:tailEn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defTabSz="685800">
                <a:buClrTx/>
              </a:pPr>
              <a:r>
                <a:rPr lang="en-US" b="1" kern="1200" dirty="0">
                  <a:solidFill>
                    <a:schemeClr val="bg1"/>
                  </a:solidFill>
                  <a:latin typeface="Arial Narrow" panose="020B0606020202030204" pitchFamily="34" charset="0"/>
                </a:rPr>
                <a:t>Yes</a:t>
              </a:r>
              <a:endParaRPr lang="en-US" sz="1350" b="1" kern="1200" dirty="0">
                <a:solidFill>
                  <a:schemeClr val="bg1"/>
                </a:solidFill>
                <a:latin typeface="Arial Narrow" panose="020B0606020202030204" pitchFamily="34" charset="0"/>
              </a:endParaRPr>
            </a:p>
          </p:txBody>
        </p:sp>
        <p:sp>
          <p:nvSpPr>
            <p:cNvPr id="934931" name="Text Box 19"/>
            <p:cNvSpPr txBox="1">
              <a:spLocks noChangeArrowheads="1"/>
            </p:cNvSpPr>
            <p:nvPr/>
          </p:nvSpPr>
          <p:spPr bwMode="auto">
            <a:xfrm rot="20865804">
              <a:off x="1366" y="1036"/>
              <a:ext cx="445" cy="2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685800">
                <a:buClrTx/>
              </a:pPr>
              <a:r>
                <a:rPr lang="en-US" b="1" kern="1200" dirty="0">
                  <a:solidFill>
                    <a:srgbClr val="00B050"/>
                  </a:solidFill>
                  <a:latin typeface="Arial Narrow" panose="020B0606020202030204" pitchFamily="34" charset="0"/>
                  <a:ea typeface="+mn-ea"/>
                  <a:cs typeface="+mn-cs"/>
                </a:rPr>
                <a:t>Great</a:t>
              </a:r>
              <a:endParaRPr lang="en-US" sz="1350" b="1" kern="1200" dirty="0">
                <a:solidFill>
                  <a:srgbClr val="00B050"/>
                </a:solidFill>
                <a:latin typeface="Arial Narrow" panose="020B0606020202030204" pitchFamily="34" charset="0"/>
                <a:ea typeface="+mn-ea"/>
                <a:cs typeface="+mn-cs"/>
              </a:endParaRPr>
            </a:p>
          </p:txBody>
        </p:sp>
        <p:sp>
          <p:nvSpPr>
            <p:cNvPr id="934932" name="Text Box 20"/>
            <p:cNvSpPr txBox="1">
              <a:spLocks noChangeArrowheads="1"/>
            </p:cNvSpPr>
            <p:nvPr/>
          </p:nvSpPr>
          <p:spPr bwMode="auto">
            <a:xfrm rot="3364560">
              <a:off x="2456" y="1490"/>
              <a:ext cx="663" cy="2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685800">
                <a:buClrTx/>
              </a:pPr>
              <a:r>
                <a:rPr lang="en-US" b="1" kern="1200" dirty="0">
                  <a:solidFill>
                    <a:srgbClr val="00B050"/>
                  </a:solidFill>
                  <a:latin typeface="Arial Narrow" panose="020B0606020202030204" pitchFamily="34" charset="0"/>
                  <a:ea typeface="+mn-ea"/>
                  <a:cs typeface="+mn-cs"/>
                </a:rPr>
                <a:t>Mediocre</a:t>
              </a:r>
              <a:endParaRPr lang="en-US" sz="1350" b="1" kern="1200" dirty="0">
                <a:solidFill>
                  <a:srgbClr val="00B050"/>
                </a:solidFill>
                <a:latin typeface="Arial Narrow" panose="020B0606020202030204" pitchFamily="34" charset="0"/>
                <a:ea typeface="+mn-ea"/>
                <a:cs typeface="+mn-cs"/>
              </a:endParaRPr>
            </a:p>
          </p:txBody>
        </p:sp>
        <p:sp>
          <p:nvSpPr>
            <p:cNvPr id="934933" name="Text Box 21"/>
            <p:cNvSpPr txBox="1">
              <a:spLocks noChangeArrowheads="1"/>
            </p:cNvSpPr>
            <p:nvPr/>
          </p:nvSpPr>
          <p:spPr bwMode="auto">
            <a:xfrm rot="774351">
              <a:off x="3414" y="1010"/>
              <a:ext cx="412" cy="2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685800">
                <a:buClrTx/>
              </a:pPr>
              <a:r>
                <a:rPr lang="en-US" b="1" kern="1200" dirty="0">
                  <a:solidFill>
                    <a:srgbClr val="00B050"/>
                  </a:solidFill>
                  <a:latin typeface="Arial Narrow" panose="020B0606020202030204" pitchFamily="34" charset="0"/>
                  <a:ea typeface="+mn-ea"/>
                  <a:cs typeface="+mn-cs"/>
                </a:rPr>
                <a:t>Yuck</a:t>
              </a:r>
              <a:endParaRPr lang="en-US" sz="1350" b="1" kern="1200" dirty="0">
                <a:solidFill>
                  <a:srgbClr val="00B050"/>
                </a:solidFill>
                <a:latin typeface="Arial Narrow" panose="020B0606020202030204" pitchFamily="34" charset="0"/>
                <a:ea typeface="+mn-ea"/>
                <a:cs typeface="+mn-cs"/>
              </a:endParaRPr>
            </a:p>
          </p:txBody>
        </p:sp>
        <p:sp>
          <p:nvSpPr>
            <p:cNvPr id="934934" name="Text Box 22"/>
            <p:cNvSpPr txBox="1">
              <a:spLocks noChangeArrowheads="1"/>
            </p:cNvSpPr>
            <p:nvPr/>
          </p:nvSpPr>
          <p:spPr bwMode="auto">
            <a:xfrm rot="19312112">
              <a:off x="-18" y="1633"/>
              <a:ext cx="345" cy="2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685800">
                <a:buClrTx/>
              </a:pPr>
              <a:r>
                <a:rPr lang="en-US" b="1" kern="1200" dirty="0">
                  <a:solidFill>
                    <a:srgbClr val="00B050"/>
                  </a:solidFill>
                  <a:latin typeface="Arial Narrow" panose="020B0606020202030204" pitchFamily="34" charset="0"/>
                  <a:ea typeface="+mn-ea"/>
                  <a:cs typeface="+mn-cs"/>
                </a:rPr>
                <a:t>Yes</a:t>
              </a:r>
              <a:endParaRPr lang="en-US" sz="1350" b="1" kern="1200" dirty="0">
                <a:solidFill>
                  <a:srgbClr val="00B050"/>
                </a:solidFill>
                <a:latin typeface="Arial Narrow" panose="020B0606020202030204" pitchFamily="34" charset="0"/>
                <a:ea typeface="+mn-ea"/>
                <a:cs typeface="+mn-cs"/>
              </a:endParaRPr>
            </a:p>
          </p:txBody>
        </p:sp>
        <p:sp>
          <p:nvSpPr>
            <p:cNvPr id="934935" name="Text Box 23"/>
            <p:cNvSpPr txBox="1">
              <a:spLocks noChangeArrowheads="1"/>
            </p:cNvSpPr>
            <p:nvPr/>
          </p:nvSpPr>
          <p:spPr bwMode="auto">
            <a:xfrm rot="2204537">
              <a:off x="1060" y="1635"/>
              <a:ext cx="297" cy="2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685800">
                <a:buClrTx/>
              </a:pPr>
              <a:r>
                <a:rPr lang="en-US" b="1" kern="1200" dirty="0">
                  <a:solidFill>
                    <a:srgbClr val="00B050"/>
                  </a:solidFill>
                  <a:latin typeface="Arial Narrow" panose="020B0606020202030204" pitchFamily="34" charset="0"/>
                  <a:ea typeface="+mn-ea"/>
                  <a:cs typeface="+mn-cs"/>
                </a:rPr>
                <a:t>No</a:t>
              </a:r>
              <a:endParaRPr lang="en-US" sz="1350" b="1" kern="1200" dirty="0">
                <a:solidFill>
                  <a:srgbClr val="00B050"/>
                </a:solidFill>
                <a:latin typeface="Arial Narrow" panose="020B0606020202030204" pitchFamily="34" charset="0"/>
                <a:ea typeface="+mn-ea"/>
                <a:cs typeface="+mn-cs"/>
              </a:endParaRPr>
            </a:p>
          </p:txBody>
        </p:sp>
        <p:sp>
          <p:nvSpPr>
            <p:cNvPr id="934936" name="Text Box 24"/>
            <p:cNvSpPr txBox="1">
              <a:spLocks noChangeArrowheads="1"/>
            </p:cNvSpPr>
            <p:nvPr/>
          </p:nvSpPr>
          <p:spPr bwMode="auto">
            <a:xfrm rot="18566105">
              <a:off x="712" y="2666"/>
              <a:ext cx="680" cy="2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685800">
                <a:buClrTx/>
              </a:pPr>
              <a:r>
                <a:rPr lang="en-US" b="1" kern="1200" dirty="0">
                  <a:solidFill>
                    <a:srgbClr val="00B050"/>
                  </a:solidFill>
                  <a:latin typeface="Arial Narrow" panose="020B0606020202030204" pitchFamily="34" charset="0"/>
                  <a:ea typeface="+mn-ea"/>
                  <a:cs typeface="+mn-cs"/>
                </a:rPr>
                <a:t>Adequate</a:t>
              </a:r>
              <a:endParaRPr lang="en-US" sz="1350" b="1" kern="1200" dirty="0">
                <a:solidFill>
                  <a:srgbClr val="00B050"/>
                </a:solidFill>
                <a:latin typeface="Arial Narrow" panose="020B0606020202030204" pitchFamily="34" charset="0"/>
                <a:ea typeface="+mn-ea"/>
                <a:cs typeface="+mn-cs"/>
              </a:endParaRPr>
            </a:p>
          </p:txBody>
        </p:sp>
        <p:sp>
          <p:nvSpPr>
            <p:cNvPr id="934937" name="Text Box 25"/>
            <p:cNvSpPr txBox="1">
              <a:spLocks noChangeArrowheads="1"/>
            </p:cNvSpPr>
            <p:nvPr/>
          </p:nvSpPr>
          <p:spPr bwMode="auto">
            <a:xfrm rot="3371526">
              <a:off x="2028" y="2645"/>
              <a:ext cx="407" cy="2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685800">
                <a:buClrTx/>
              </a:pPr>
              <a:r>
                <a:rPr lang="en-US" b="1" kern="1200" dirty="0">
                  <a:solidFill>
                    <a:srgbClr val="00B050"/>
                  </a:solidFill>
                  <a:latin typeface="Arial Narrow" panose="020B0606020202030204" pitchFamily="34" charset="0"/>
                  <a:ea typeface="+mn-ea"/>
                  <a:cs typeface="+mn-cs"/>
                </a:rPr>
                <a:t>High</a:t>
              </a:r>
              <a:endParaRPr lang="en-US" sz="1350" b="1" kern="1200" dirty="0">
                <a:solidFill>
                  <a:srgbClr val="00B050"/>
                </a:solidFill>
                <a:latin typeface="Arial Narrow" panose="020B0606020202030204" pitchFamily="34" charset="0"/>
                <a:ea typeface="+mn-ea"/>
                <a:cs typeface="+mn-cs"/>
              </a:endParaRPr>
            </a:p>
          </p:txBody>
        </p:sp>
      </p:grpSp>
      <p:grpSp>
        <p:nvGrpSpPr>
          <p:cNvPr id="3" name="Group 2"/>
          <p:cNvGrpSpPr/>
          <p:nvPr/>
        </p:nvGrpSpPr>
        <p:grpSpPr>
          <a:xfrm>
            <a:off x="6541338" y="1523332"/>
            <a:ext cx="2509838" cy="3490689"/>
            <a:chOff x="5638800" y="2129135"/>
            <a:chExt cx="3346450" cy="4654252"/>
          </a:xfrm>
        </p:grpSpPr>
        <p:pic>
          <p:nvPicPr>
            <p:cNvPr id="934939" name="Picture 27"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2590800"/>
              <a:ext cx="3346450" cy="41925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 name="TextBox 1"/>
            <p:cNvSpPr txBox="1"/>
            <p:nvPr/>
          </p:nvSpPr>
          <p:spPr>
            <a:xfrm>
              <a:off x="6781800" y="2129135"/>
              <a:ext cx="1105346" cy="400109"/>
            </a:xfrm>
            <a:prstGeom prst="rect">
              <a:avLst/>
            </a:prstGeom>
            <a:noFill/>
          </p:spPr>
          <p:txBody>
            <a:bodyPr wrap="none" rtlCol="0">
              <a:spAutoFit/>
            </a:bodyPr>
            <a:lstStyle/>
            <a:p>
              <a:pPr defTabSz="685800">
                <a:buClrTx/>
              </a:pPr>
              <a:r>
                <a:rPr lang="en-US" sz="1350" b="1" kern="1200" dirty="0">
                  <a:solidFill>
                    <a:srgbClr val="FF0000"/>
                  </a:solidFill>
                  <a:latin typeface="Calibri" panose="020F0502020204030204"/>
                  <a:ea typeface="+mn-ea"/>
                  <a:cs typeface="+mn-cs"/>
                </a:rPr>
                <a:t>Our Data</a:t>
              </a:r>
            </a:p>
          </p:txBody>
        </p:sp>
      </p:grpSp>
    </p:spTree>
    <p:extLst>
      <p:ext uri="{BB962C8B-B14F-4D97-AF65-F5344CB8AC3E}">
        <p14:creationId xmlns:p14="http://schemas.microsoft.com/office/powerpoint/2010/main" val="200490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1420-8EDD-463A-9C43-A387D7AFADA2}"/>
              </a:ext>
            </a:extLst>
          </p:cNvPr>
          <p:cNvSpPr>
            <a:spLocks noGrp="1"/>
          </p:cNvSpPr>
          <p:nvPr>
            <p:ph type="title"/>
          </p:nvPr>
        </p:nvSpPr>
        <p:spPr/>
        <p:txBody>
          <a:bodyPr/>
          <a:lstStyle/>
          <a:p>
            <a:pPr algn="ctr"/>
            <a:r>
              <a:rPr lang="en-US" dirty="0"/>
              <a:t>Association Rules!!!</a:t>
            </a:r>
          </a:p>
        </p:txBody>
      </p:sp>
      <p:sp>
        <p:nvSpPr>
          <p:cNvPr id="6" name="TextBox 5">
            <a:extLst>
              <a:ext uri="{FF2B5EF4-FFF2-40B4-BE49-F238E27FC236}">
                <a16:creationId xmlns:a16="http://schemas.microsoft.com/office/drawing/2014/main" id="{2C8BEB12-F636-4A57-ACDD-55E1BF792CDF}"/>
              </a:ext>
            </a:extLst>
          </p:cNvPr>
          <p:cNvSpPr txBox="1"/>
          <p:nvPr/>
        </p:nvSpPr>
        <p:spPr>
          <a:xfrm>
            <a:off x="536863" y="3326210"/>
            <a:ext cx="4558146" cy="738664"/>
          </a:xfrm>
          <a:prstGeom prst="rect">
            <a:avLst/>
          </a:prstGeom>
          <a:noFill/>
        </p:spPr>
        <p:txBody>
          <a:bodyPr wrap="square" rtlCol="0">
            <a:spAutoFit/>
          </a:bodyPr>
          <a:lstStyle/>
          <a:p>
            <a:r>
              <a:rPr lang="en-US" dirty="0"/>
              <a:t>Derived rules</a:t>
            </a:r>
          </a:p>
          <a:p>
            <a:r>
              <a:rPr lang="en-US" dirty="0"/>
              <a:t>Beer </a:t>
            </a:r>
            <a:r>
              <a:rPr lang="en-US" dirty="0">
                <a:sym typeface="Wingdings" panose="05000000000000000000" pitchFamily="2" charset="2"/>
              </a:rPr>
              <a:t> Diaper 50% confidence</a:t>
            </a:r>
          </a:p>
          <a:p>
            <a:r>
              <a:rPr lang="en-US" dirty="0">
                <a:sym typeface="Wingdings" panose="05000000000000000000" pitchFamily="2" charset="2"/>
              </a:rPr>
              <a:t>Diapers  Beer 100% confidence</a:t>
            </a:r>
            <a:endParaRPr lang="en-US" dirty="0"/>
          </a:p>
        </p:txBody>
      </p:sp>
      <p:graphicFrame>
        <p:nvGraphicFramePr>
          <p:cNvPr id="9" name="Table 9">
            <a:extLst>
              <a:ext uri="{FF2B5EF4-FFF2-40B4-BE49-F238E27FC236}">
                <a16:creationId xmlns:a16="http://schemas.microsoft.com/office/drawing/2014/main" id="{706899FF-5A33-4150-BD43-0B93CC7043EF}"/>
              </a:ext>
            </a:extLst>
          </p:cNvPr>
          <p:cNvGraphicFramePr>
            <a:graphicFrameLocks noGrp="1"/>
          </p:cNvGraphicFramePr>
          <p:nvPr>
            <p:ph idx="1"/>
            <p:extLst>
              <p:ext uri="{D42A27DB-BD31-4B8C-83A1-F6EECF244321}">
                <p14:modId xmlns:p14="http://schemas.microsoft.com/office/powerpoint/2010/main" val="4246670580"/>
              </p:ext>
            </p:extLst>
          </p:nvPr>
        </p:nvGraphicFramePr>
        <p:xfrm>
          <a:off x="628650" y="1370013"/>
          <a:ext cx="7886700" cy="1854200"/>
        </p:xfrm>
        <a:graphic>
          <a:graphicData uri="http://schemas.openxmlformats.org/drawingml/2006/table">
            <a:tbl>
              <a:tblPr firstRow="1" bandRow="1">
                <a:tableStyleId>{5C22544A-7EE6-4342-B048-85BDC9FD1C3A}</a:tableStyleId>
              </a:tblPr>
              <a:tblGrid>
                <a:gridCol w="7886700">
                  <a:extLst>
                    <a:ext uri="{9D8B030D-6E8A-4147-A177-3AD203B41FA5}">
                      <a16:colId xmlns:a16="http://schemas.microsoft.com/office/drawing/2014/main" val="2821179741"/>
                    </a:ext>
                  </a:extLst>
                </a:gridCol>
              </a:tblGrid>
              <a:tr h="370840">
                <a:tc>
                  <a:txBody>
                    <a:bodyPr/>
                    <a:lstStyle/>
                    <a:p>
                      <a:r>
                        <a:rPr lang="en-US" dirty="0"/>
                        <a:t>Buying Pattern</a:t>
                      </a:r>
                    </a:p>
                  </a:txBody>
                  <a:tcPr/>
                </a:tc>
                <a:extLst>
                  <a:ext uri="{0D108BD9-81ED-4DB2-BD59-A6C34878D82A}">
                    <a16:rowId xmlns:a16="http://schemas.microsoft.com/office/drawing/2014/main" val="3539556245"/>
                  </a:ext>
                </a:extLst>
              </a:tr>
              <a:tr h="370840">
                <a:tc>
                  <a:txBody>
                    <a:bodyPr/>
                    <a:lstStyle/>
                    <a:p>
                      <a:r>
                        <a:rPr lang="en-US" dirty="0"/>
                        <a:t>Beer, Orange Juice, Diapers</a:t>
                      </a:r>
                    </a:p>
                  </a:txBody>
                  <a:tcPr/>
                </a:tc>
                <a:extLst>
                  <a:ext uri="{0D108BD9-81ED-4DB2-BD59-A6C34878D82A}">
                    <a16:rowId xmlns:a16="http://schemas.microsoft.com/office/drawing/2014/main" val="2829728014"/>
                  </a:ext>
                </a:extLst>
              </a:tr>
              <a:tr h="370840">
                <a:tc>
                  <a:txBody>
                    <a:bodyPr/>
                    <a:lstStyle/>
                    <a:p>
                      <a:r>
                        <a:rPr lang="en-US" dirty="0"/>
                        <a:t>Beer, Q-Tips, Diapers</a:t>
                      </a:r>
                    </a:p>
                  </a:txBody>
                  <a:tcPr/>
                </a:tc>
                <a:extLst>
                  <a:ext uri="{0D108BD9-81ED-4DB2-BD59-A6C34878D82A}">
                    <a16:rowId xmlns:a16="http://schemas.microsoft.com/office/drawing/2014/main" val="2085668188"/>
                  </a:ext>
                </a:extLst>
              </a:tr>
              <a:tr h="370840">
                <a:tc>
                  <a:txBody>
                    <a:bodyPr/>
                    <a:lstStyle/>
                    <a:p>
                      <a:r>
                        <a:rPr lang="en-US" dirty="0"/>
                        <a:t>Beer, Chips</a:t>
                      </a:r>
                    </a:p>
                  </a:txBody>
                  <a:tcPr/>
                </a:tc>
                <a:extLst>
                  <a:ext uri="{0D108BD9-81ED-4DB2-BD59-A6C34878D82A}">
                    <a16:rowId xmlns:a16="http://schemas.microsoft.com/office/drawing/2014/main" val="1743022175"/>
                  </a:ext>
                </a:extLst>
              </a:tr>
              <a:tr h="370840">
                <a:tc>
                  <a:txBody>
                    <a:bodyPr/>
                    <a:lstStyle/>
                    <a:p>
                      <a:r>
                        <a:rPr lang="en-US" dirty="0"/>
                        <a:t>Beer, Advil</a:t>
                      </a:r>
                    </a:p>
                  </a:txBody>
                  <a:tcPr/>
                </a:tc>
                <a:extLst>
                  <a:ext uri="{0D108BD9-81ED-4DB2-BD59-A6C34878D82A}">
                    <a16:rowId xmlns:a16="http://schemas.microsoft.com/office/drawing/2014/main" val="3175448876"/>
                  </a:ext>
                </a:extLst>
              </a:tr>
            </a:tbl>
          </a:graphicData>
        </a:graphic>
      </p:graphicFrame>
    </p:spTree>
    <p:extLst>
      <p:ext uri="{BB962C8B-B14F-4D97-AF65-F5344CB8AC3E}">
        <p14:creationId xmlns:p14="http://schemas.microsoft.com/office/powerpoint/2010/main" val="188874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1420-8EDD-463A-9C43-A387D7AFADA2}"/>
              </a:ext>
            </a:extLst>
          </p:cNvPr>
          <p:cNvSpPr>
            <a:spLocks noGrp="1"/>
          </p:cNvSpPr>
          <p:nvPr>
            <p:ph type="title"/>
          </p:nvPr>
        </p:nvSpPr>
        <p:spPr>
          <a:xfrm>
            <a:off x="311700" y="117816"/>
            <a:ext cx="8520600" cy="572700"/>
          </a:xfrm>
        </p:spPr>
        <p:txBody>
          <a:bodyPr>
            <a:normAutofit fontScale="90000"/>
          </a:bodyPr>
          <a:lstStyle/>
          <a:p>
            <a:pPr algn="ctr"/>
            <a:r>
              <a:rPr lang="en-US" dirty="0"/>
              <a:t>Association Rules example for financial transactions.</a:t>
            </a:r>
            <a:br>
              <a:rPr lang="en-US" dirty="0"/>
            </a:br>
            <a:endParaRPr lang="en-US" dirty="0"/>
          </a:p>
        </p:txBody>
      </p:sp>
      <p:pic>
        <p:nvPicPr>
          <p:cNvPr id="7" name="Picture 6">
            <a:extLst>
              <a:ext uri="{FF2B5EF4-FFF2-40B4-BE49-F238E27FC236}">
                <a16:creationId xmlns:a16="http://schemas.microsoft.com/office/drawing/2014/main" id="{01DA2638-2895-4B1D-8378-7B0FC8562686}"/>
              </a:ext>
            </a:extLst>
          </p:cNvPr>
          <p:cNvPicPr>
            <a:picLocks noChangeAspect="1"/>
          </p:cNvPicPr>
          <p:nvPr/>
        </p:nvPicPr>
        <p:blipFill>
          <a:blip r:embed="rId2"/>
          <a:stretch>
            <a:fillRect/>
          </a:stretch>
        </p:blipFill>
        <p:spPr>
          <a:xfrm>
            <a:off x="0" y="1379583"/>
            <a:ext cx="9144000" cy="2778798"/>
          </a:xfrm>
          <a:prstGeom prst="rect">
            <a:avLst/>
          </a:prstGeom>
        </p:spPr>
      </p:pic>
      <p:sp>
        <p:nvSpPr>
          <p:cNvPr id="3" name="TextBox 2">
            <a:extLst>
              <a:ext uri="{FF2B5EF4-FFF2-40B4-BE49-F238E27FC236}">
                <a16:creationId xmlns:a16="http://schemas.microsoft.com/office/drawing/2014/main" id="{A5CEAE61-0ED7-4C2A-A3F4-94B48872A880}"/>
              </a:ext>
            </a:extLst>
          </p:cNvPr>
          <p:cNvSpPr txBox="1"/>
          <p:nvPr/>
        </p:nvSpPr>
        <p:spPr>
          <a:xfrm>
            <a:off x="0" y="856363"/>
            <a:ext cx="9144000" cy="523220"/>
          </a:xfrm>
          <a:prstGeom prst="rect">
            <a:avLst/>
          </a:prstGeom>
          <a:noFill/>
        </p:spPr>
        <p:txBody>
          <a:bodyPr wrap="square" rtlCol="0">
            <a:spAutoFit/>
          </a:bodyPr>
          <a:lstStyle/>
          <a:p>
            <a:r>
              <a:rPr lang="en-US" dirty="0"/>
              <a:t>Please consider the following mock financial contract data. What patterns can we find for Great customer acceptance?</a:t>
            </a:r>
          </a:p>
        </p:txBody>
      </p:sp>
      <p:sp>
        <p:nvSpPr>
          <p:cNvPr id="8" name="TextBox 7">
            <a:extLst>
              <a:ext uri="{FF2B5EF4-FFF2-40B4-BE49-F238E27FC236}">
                <a16:creationId xmlns:a16="http://schemas.microsoft.com/office/drawing/2014/main" id="{692098F2-0DF7-48DC-9623-357DC57E1902}"/>
              </a:ext>
            </a:extLst>
          </p:cNvPr>
          <p:cNvSpPr txBox="1"/>
          <p:nvPr/>
        </p:nvSpPr>
        <p:spPr>
          <a:xfrm>
            <a:off x="0" y="4158381"/>
            <a:ext cx="9144000"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a:t>
            </a:r>
            <a:r>
              <a:rPr kumimoji="0" lang="en-US" sz="1400" b="0" i="0" u="none" strike="noStrike" kern="0" cap="none" spc="0" normalizeH="0" baseline="0" noProof="0" dirty="0">
                <a:ln>
                  <a:noFill/>
                </a:ln>
                <a:solidFill>
                  <a:srgbClr val="000000"/>
                </a:solidFill>
                <a:effectLst/>
                <a:uLnTx/>
                <a:uFillTx/>
                <a:latin typeface="Arial"/>
                <a:cs typeface="Arial"/>
                <a:sym typeface="Arial"/>
              </a:rPr>
              <a:t>here are actually 190 rules we can derive and here are some key ones: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 has Quality Assurance Deliverables </a:t>
            </a:r>
            <a:r>
              <a:rPr kumimoji="0" lang="en-US" sz="1400" b="0" i="0" u="none" strike="noStrike" kern="0" cap="none" spc="0" normalizeH="0" baseline="0" noProof="0" dirty="0">
                <a:ln>
                  <a:noFill/>
                </a:ln>
                <a:solidFill>
                  <a:srgbClr val="4472C4">
                    <a:lumMod val="75000"/>
                  </a:srgbClr>
                </a:solidFill>
                <a:effectLst/>
                <a:uLnTx/>
                <a:uFillTx/>
                <a:latin typeface="Arial"/>
                <a:cs typeface="Arial"/>
                <a:sym typeface="Wingdings" panose="05000000000000000000" pitchFamily="2" charset="2"/>
              </a:rPr>
              <a:t></a:t>
            </a:r>
            <a:r>
              <a:rPr kumimoji="0" lang="en-US" sz="14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Great Customer acceptance @ </a:t>
            </a:r>
            <a:r>
              <a:rPr kumimoji="0" lang="en-US" sz="1400" b="1"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100%</a:t>
            </a:r>
            <a:r>
              <a:rPr kumimoji="0" lang="en-US" sz="14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confidence (happens every time)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2) no Quality Assurance Deliverables </a:t>
            </a:r>
            <a:r>
              <a:rPr kumimoji="0" lang="en-US" sz="1400" b="0" i="0" u="none" strike="noStrike" kern="0" cap="none" spc="0" normalizeH="0" baseline="0" noProof="0" dirty="0">
                <a:ln>
                  <a:noFill/>
                </a:ln>
                <a:solidFill>
                  <a:srgbClr val="4472C4">
                    <a:lumMod val="75000"/>
                  </a:srgbClr>
                </a:solidFill>
                <a:effectLst/>
                <a:uLnTx/>
                <a:uFillTx/>
                <a:latin typeface="Arial"/>
                <a:cs typeface="Arial"/>
                <a:sym typeface="Wingdings" panose="05000000000000000000" pitchFamily="2" charset="2"/>
              </a:rPr>
              <a:t></a:t>
            </a:r>
            <a:r>
              <a:rPr kumimoji="0" lang="en-US" sz="14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Average customer acceptance @ </a:t>
            </a:r>
            <a:r>
              <a:rPr kumimoji="0" lang="en-US" sz="1400" b="1"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66.7%</a:t>
            </a:r>
            <a:r>
              <a:rPr kumimoji="0" lang="en-US" sz="14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confidence (happens 2 out of every 3 times)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endParaRPr>
          </a:p>
        </p:txBody>
      </p:sp>
    </p:spTree>
    <p:extLst>
      <p:ext uri="{BB962C8B-B14F-4D97-AF65-F5344CB8AC3E}">
        <p14:creationId xmlns:p14="http://schemas.microsoft.com/office/powerpoint/2010/main" val="14131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67D89-8DFE-449D-8F63-82A047F4C54D}"/>
              </a:ext>
            </a:extLst>
          </p:cNvPr>
          <p:cNvSpPr>
            <a:spLocks noGrp="1"/>
          </p:cNvSpPr>
          <p:nvPr>
            <p:ph type="title"/>
          </p:nvPr>
        </p:nvSpPr>
        <p:spPr>
          <a:solidFill>
            <a:schemeClr val="accent1">
              <a:lumMod val="40000"/>
              <a:lumOff val="60000"/>
            </a:schemeClr>
          </a:solidFill>
        </p:spPr>
        <p:txBody>
          <a:bodyPr>
            <a:normAutofit fontScale="90000"/>
          </a:bodyPr>
          <a:lstStyle/>
          <a:p>
            <a:pPr algn="ctr"/>
            <a:r>
              <a:rPr lang="en-US" dirty="0"/>
              <a:t>What can we do with Association Rules?</a:t>
            </a:r>
          </a:p>
        </p:txBody>
      </p:sp>
      <p:sp>
        <p:nvSpPr>
          <p:cNvPr id="3" name="Text Placeholder 2">
            <a:extLst>
              <a:ext uri="{FF2B5EF4-FFF2-40B4-BE49-F238E27FC236}">
                <a16:creationId xmlns:a16="http://schemas.microsoft.com/office/drawing/2014/main" id="{E9D3B96E-9560-4947-B0EE-A4BB727C8B90}"/>
              </a:ext>
            </a:extLst>
          </p:cNvPr>
          <p:cNvSpPr>
            <a:spLocks noGrp="1"/>
          </p:cNvSpPr>
          <p:nvPr>
            <p:ph type="body" idx="1"/>
          </p:nvPr>
        </p:nvSpPr>
        <p:spPr/>
        <p:txBody>
          <a:bodyPr/>
          <a:lstStyle/>
          <a:p>
            <a:pPr>
              <a:buFont typeface="+mj-lt"/>
              <a:buAutoNum type="arabicPeriod"/>
            </a:pPr>
            <a:r>
              <a:rPr lang="en-US" dirty="0">
                <a:solidFill>
                  <a:srgbClr val="202122"/>
                </a:solidFill>
                <a:latin typeface="Arial" panose="020B0604020202020204" pitchFamily="34" charset="0"/>
              </a:rPr>
              <a:t>Allow us to objectively report these are the rules within our data</a:t>
            </a:r>
          </a:p>
          <a:p>
            <a:pPr>
              <a:buFont typeface="+mj-lt"/>
              <a:buAutoNum type="arabicPeriod"/>
            </a:pPr>
            <a:r>
              <a:rPr lang="en-US" dirty="0">
                <a:solidFill>
                  <a:srgbClr val="202122"/>
                </a:solidFill>
                <a:latin typeface="Arial" panose="020B0604020202020204" pitchFamily="34" charset="0"/>
              </a:rPr>
              <a:t>Discover new behaviors we weren’t aware of</a:t>
            </a:r>
          </a:p>
          <a:p>
            <a:pPr>
              <a:buFont typeface="+mj-lt"/>
              <a:buAutoNum type="arabicPeriod"/>
            </a:pPr>
            <a:r>
              <a:rPr lang="en-US" dirty="0">
                <a:solidFill>
                  <a:srgbClr val="202122"/>
                </a:solidFill>
                <a:latin typeface="Arial" panose="020B0604020202020204" pitchFamily="34" charset="0"/>
              </a:rPr>
              <a:t>Finds rules with confidences that are not 100% but are still important</a:t>
            </a:r>
          </a:p>
          <a:p>
            <a:pPr>
              <a:buFont typeface="+mj-lt"/>
              <a:buAutoNum type="arabicPeriod"/>
            </a:pPr>
            <a:r>
              <a:rPr lang="en-US" dirty="0">
                <a:solidFill>
                  <a:srgbClr val="202122"/>
                </a:solidFill>
                <a:latin typeface="Arial" panose="020B0604020202020204" pitchFamily="34" charset="0"/>
              </a:rPr>
              <a:t>After examining the rules found we can say these are the target outcomes we’re interested in e.g., Great Customer Acceptance and Contracts less than 10 million.</a:t>
            </a:r>
          </a:p>
          <a:p>
            <a:pPr>
              <a:buFont typeface="+mj-lt"/>
              <a:buAutoNum type="arabicPeriod"/>
            </a:pPr>
            <a:r>
              <a:rPr lang="en-US" dirty="0">
                <a:solidFill>
                  <a:srgbClr val="202122"/>
                </a:solidFill>
                <a:latin typeface="Arial" panose="020B0604020202020204" pitchFamily="34" charset="0"/>
              </a:rPr>
              <a:t>Once we have target outcomes, we can use Decision Trees to illustrate and predict rules for these target outcomes.</a:t>
            </a:r>
            <a:endParaRPr lang="en-US" dirty="0"/>
          </a:p>
        </p:txBody>
      </p:sp>
    </p:spTree>
    <p:extLst>
      <p:ext uri="{BB962C8B-B14F-4D97-AF65-F5344CB8AC3E}">
        <p14:creationId xmlns:p14="http://schemas.microsoft.com/office/powerpoint/2010/main" val="4103226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FE99F-7C43-4661-A04D-1FF2C4D5E605}"/>
              </a:ext>
            </a:extLst>
          </p:cNvPr>
          <p:cNvSpPr>
            <a:spLocks noGrp="1"/>
          </p:cNvSpPr>
          <p:nvPr>
            <p:ph type="title"/>
          </p:nvPr>
        </p:nvSpPr>
        <p:spPr>
          <a:xfrm>
            <a:off x="311700" y="-27717"/>
            <a:ext cx="8520600" cy="467007"/>
          </a:xfrm>
        </p:spPr>
        <p:txBody>
          <a:bodyPr/>
          <a:lstStyle/>
          <a:p>
            <a:pPr algn="ctr"/>
            <a:r>
              <a:rPr lang="en-US" dirty="0"/>
              <a:t>Twins, Triplets, and Crypto</a:t>
            </a:r>
          </a:p>
        </p:txBody>
      </p:sp>
      <p:sp>
        <p:nvSpPr>
          <p:cNvPr id="3" name="Text Placeholder 2">
            <a:extLst>
              <a:ext uri="{FF2B5EF4-FFF2-40B4-BE49-F238E27FC236}">
                <a16:creationId xmlns:a16="http://schemas.microsoft.com/office/drawing/2014/main" id="{2712F604-7BF0-413F-960C-522612B030B1}"/>
              </a:ext>
            </a:extLst>
          </p:cNvPr>
          <p:cNvSpPr>
            <a:spLocks noGrp="1"/>
          </p:cNvSpPr>
          <p:nvPr>
            <p:ph type="body" idx="1"/>
          </p:nvPr>
        </p:nvSpPr>
        <p:spPr>
          <a:xfrm>
            <a:off x="311700" y="326130"/>
            <a:ext cx="8520600" cy="3416400"/>
          </a:xfrm>
        </p:spPr>
        <p:txBody>
          <a:bodyPr/>
          <a:lstStyle/>
          <a:p>
            <a:r>
              <a:rPr lang="en-US" dirty="0"/>
              <a:t>Twins &amp; Triplets all have the same birthday 4 years apart</a:t>
            </a:r>
          </a:p>
          <a:p>
            <a:r>
              <a:rPr lang="en-US" dirty="0"/>
              <a:t>All “6” boys</a:t>
            </a:r>
          </a:p>
          <a:p>
            <a:r>
              <a:rPr lang="en-US" dirty="0"/>
              <a:t>1/33*1/60,000*1/365 = 1/722 million &lt;=  chances &lt; 1/33*1/200,000,000*1/365 = 1/2.4 Trillion</a:t>
            </a:r>
          </a:p>
          <a:p>
            <a:r>
              <a:rPr lang="en-US" dirty="0"/>
              <a:t>Co-occurrence? </a:t>
            </a:r>
            <a:r>
              <a:rPr lang="en-US" dirty="0">
                <a:sym typeface="Wingdings" panose="05000000000000000000" pitchFamily="2" charset="2"/>
              </a:rPr>
              <a:t> 3,805,024,570  3,805,024,570 /722,700,000 = 5 others are possible in the world  1 of 5 on Earth  or 1/1 in maybe the universe</a:t>
            </a:r>
            <a:endParaRPr lang="en-US" dirty="0"/>
          </a:p>
          <a:p>
            <a:endParaRPr lang="en-US" dirty="0"/>
          </a:p>
          <a:p>
            <a:endParaRPr lang="en-US" dirty="0"/>
          </a:p>
        </p:txBody>
      </p:sp>
      <p:pic>
        <p:nvPicPr>
          <p:cNvPr id="5" name="Picture 4">
            <a:extLst>
              <a:ext uri="{FF2B5EF4-FFF2-40B4-BE49-F238E27FC236}">
                <a16:creationId xmlns:a16="http://schemas.microsoft.com/office/drawing/2014/main" id="{75757645-8A62-4945-BEA6-07AFE3A163C6}"/>
              </a:ext>
            </a:extLst>
          </p:cNvPr>
          <p:cNvPicPr>
            <a:picLocks noChangeAspect="1"/>
          </p:cNvPicPr>
          <p:nvPr/>
        </p:nvPicPr>
        <p:blipFill>
          <a:blip r:embed="rId2"/>
          <a:stretch>
            <a:fillRect/>
          </a:stretch>
        </p:blipFill>
        <p:spPr>
          <a:xfrm>
            <a:off x="1524691" y="2272452"/>
            <a:ext cx="5769033" cy="2805609"/>
          </a:xfrm>
          <a:prstGeom prst="rect">
            <a:avLst/>
          </a:prstGeom>
        </p:spPr>
      </p:pic>
    </p:spTree>
    <p:extLst>
      <p:ext uri="{BB962C8B-B14F-4D97-AF65-F5344CB8AC3E}">
        <p14:creationId xmlns:p14="http://schemas.microsoft.com/office/powerpoint/2010/main" val="3896575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E524-031E-4372-8E21-AE9A5014973B}"/>
              </a:ext>
            </a:extLst>
          </p:cNvPr>
          <p:cNvSpPr>
            <a:spLocks noGrp="1"/>
          </p:cNvSpPr>
          <p:nvPr>
            <p:ph type="title"/>
          </p:nvPr>
        </p:nvSpPr>
        <p:spPr/>
        <p:txBody>
          <a:bodyPr>
            <a:normAutofit fontScale="90000"/>
          </a:bodyPr>
          <a:lstStyle/>
          <a:p>
            <a:r>
              <a:rPr lang="en-US" dirty="0">
                <a:solidFill>
                  <a:srgbClr val="00B050"/>
                </a:solidFill>
              </a:rPr>
              <a:t>Interview Problem for data scientists</a:t>
            </a:r>
          </a:p>
        </p:txBody>
      </p:sp>
      <p:sp>
        <p:nvSpPr>
          <p:cNvPr id="3" name="Text Placeholder 2">
            <a:extLst>
              <a:ext uri="{FF2B5EF4-FFF2-40B4-BE49-F238E27FC236}">
                <a16:creationId xmlns:a16="http://schemas.microsoft.com/office/drawing/2014/main" id="{55A78516-3D44-4102-9915-C0AD77318D09}"/>
              </a:ext>
            </a:extLst>
          </p:cNvPr>
          <p:cNvSpPr>
            <a:spLocks noGrp="1"/>
          </p:cNvSpPr>
          <p:nvPr>
            <p:ph type="body" idx="1"/>
          </p:nvPr>
        </p:nvSpPr>
        <p:spPr>
          <a:xfrm>
            <a:off x="311700" y="1152474"/>
            <a:ext cx="8576268" cy="3706037"/>
          </a:xfrm>
        </p:spPr>
        <p:txBody>
          <a:bodyPr/>
          <a:lstStyle/>
          <a:p>
            <a:r>
              <a:rPr lang="en-US" dirty="0">
                <a:solidFill>
                  <a:srgbClr val="00B050"/>
                </a:solidFill>
              </a:rPr>
              <a:t>Given the following:</a:t>
            </a:r>
          </a:p>
          <a:p>
            <a:pPr lvl="1"/>
            <a:r>
              <a:rPr lang="en-US" dirty="0">
                <a:solidFill>
                  <a:srgbClr val="00B050"/>
                </a:solidFill>
              </a:rPr>
              <a:t>3,6,4 = 18, 108, 648, 3888</a:t>
            </a:r>
          </a:p>
          <a:p>
            <a:pPr lvl="1"/>
            <a:r>
              <a:rPr lang="en-US" dirty="0">
                <a:solidFill>
                  <a:srgbClr val="00B050"/>
                </a:solidFill>
              </a:rPr>
              <a:t>2,-2,5 = -4,8,-16,32,-64</a:t>
            </a:r>
          </a:p>
          <a:p>
            <a:r>
              <a:rPr lang="en-US" dirty="0">
                <a:solidFill>
                  <a:srgbClr val="00B050"/>
                </a:solidFill>
              </a:rPr>
              <a:t>What is </a:t>
            </a:r>
          </a:p>
          <a:p>
            <a:pPr lvl="1"/>
            <a:r>
              <a:rPr lang="en-US" dirty="0">
                <a:solidFill>
                  <a:srgbClr val="00B050"/>
                </a:solidFill>
              </a:rPr>
              <a:t>2,3,4 = ?</a:t>
            </a:r>
          </a:p>
          <a:p>
            <a:r>
              <a:rPr lang="en-US" dirty="0">
                <a:solidFill>
                  <a:srgbClr val="00B050"/>
                </a:solidFill>
              </a:rPr>
              <a:t>Is there a formula for the last term?</a:t>
            </a:r>
          </a:p>
          <a:p>
            <a:r>
              <a:rPr lang="en-US" dirty="0">
                <a:solidFill>
                  <a:srgbClr val="00B050"/>
                </a:solidFill>
              </a:rPr>
              <a:t>Can you write a program to get the last term?</a:t>
            </a:r>
          </a:p>
          <a:p>
            <a:r>
              <a:rPr lang="en-US" dirty="0">
                <a:solidFill>
                  <a:srgbClr val="00B050"/>
                </a:solidFill>
              </a:rPr>
              <a:t>Can you prove your program works?</a:t>
            </a:r>
          </a:p>
          <a:p>
            <a:r>
              <a:rPr lang="en-US" dirty="0">
                <a:solidFill>
                  <a:srgbClr val="00B050"/>
                </a:solidFill>
              </a:rPr>
              <a:t>What is the time complexity?</a:t>
            </a:r>
          </a:p>
          <a:p>
            <a:endParaRPr lang="en-US" dirty="0">
              <a:solidFill>
                <a:srgbClr val="00B050"/>
              </a:solidFill>
            </a:endParaRPr>
          </a:p>
        </p:txBody>
      </p:sp>
    </p:spTree>
    <p:extLst>
      <p:ext uri="{BB962C8B-B14F-4D97-AF65-F5344CB8AC3E}">
        <p14:creationId xmlns:p14="http://schemas.microsoft.com/office/powerpoint/2010/main" val="216993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98CDE-7A82-4367-8261-67940FCB7A6E}"/>
              </a:ext>
            </a:extLst>
          </p:cNvPr>
          <p:cNvSpPr>
            <a:spLocks noGrp="1"/>
          </p:cNvSpPr>
          <p:nvPr>
            <p:ph type="title"/>
          </p:nvPr>
        </p:nvSpPr>
        <p:spPr>
          <a:xfrm>
            <a:off x="3876680" y="114878"/>
            <a:ext cx="1390640" cy="572700"/>
          </a:xfrm>
        </p:spPr>
        <p:txBody>
          <a:bodyPr/>
          <a:lstStyle/>
          <a:p>
            <a:r>
              <a:rPr lang="en-US" dirty="0">
                <a:latin typeface="Arial Narrow" panose="020B0606020202030204" pitchFamily="34" charset="0"/>
              </a:rPr>
              <a:t>Big Data</a:t>
            </a:r>
          </a:p>
        </p:txBody>
      </p:sp>
      <p:sp>
        <p:nvSpPr>
          <p:cNvPr id="3" name="Text Placeholder 2">
            <a:extLst>
              <a:ext uri="{FF2B5EF4-FFF2-40B4-BE49-F238E27FC236}">
                <a16:creationId xmlns:a16="http://schemas.microsoft.com/office/drawing/2014/main" id="{175C79F1-9ED9-4BA1-AE9A-B0A9ED59CB28}"/>
              </a:ext>
            </a:extLst>
          </p:cNvPr>
          <p:cNvSpPr>
            <a:spLocks noGrp="1"/>
          </p:cNvSpPr>
          <p:nvPr>
            <p:ph type="body" idx="1"/>
          </p:nvPr>
        </p:nvSpPr>
        <p:spPr>
          <a:xfrm>
            <a:off x="311700" y="687578"/>
            <a:ext cx="8520600" cy="1708200"/>
          </a:xfrm>
        </p:spPr>
        <p:txBody>
          <a:bodyPr/>
          <a:lstStyle/>
          <a:p>
            <a:pPr>
              <a:buFont typeface="Wingdings" panose="05000000000000000000" pitchFamily="2" charset="2"/>
              <a:buChar char="Ø"/>
            </a:pPr>
            <a:r>
              <a:rPr lang="en-US" sz="1600" dirty="0">
                <a:solidFill>
                  <a:schemeClr val="tx1"/>
                </a:solidFill>
                <a:latin typeface="Arial Narrow" panose="020B0606020202030204" pitchFamily="34" charset="0"/>
              </a:rPr>
              <a:t>What is Big Data? Is it Dangerous </a:t>
            </a:r>
            <a:r>
              <a:rPr lang="en-US" sz="1600" dirty="0">
                <a:solidFill>
                  <a:schemeClr val="tx1"/>
                </a:solidFill>
                <a:latin typeface="Arial Narrow" panose="020B0606020202030204" pitchFamily="34" charset="0"/>
                <a:sym typeface="Wingdings" panose="05000000000000000000" pitchFamily="2" charset="2"/>
              </a:rPr>
              <a:t></a:t>
            </a:r>
            <a:r>
              <a:rPr lang="en-US" sz="1600" dirty="0">
                <a:solidFill>
                  <a:schemeClr val="tx1"/>
                </a:solidFill>
                <a:latin typeface="Arial Narrow" panose="020B0606020202030204" pitchFamily="34" charset="0"/>
              </a:rPr>
              <a:t>?</a:t>
            </a:r>
          </a:p>
          <a:p>
            <a:pPr>
              <a:buFont typeface="Wingdings" panose="05000000000000000000" pitchFamily="2" charset="2"/>
              <a:buChar char="Ø"/>
            </a:pPr>
            <a:r>
              <a:rPr lang="en-US" sz="1600" dirty="0">
                <a:solidFill>
                  <a:schemeClr val="tx1"/>
                </a:solidFill>
                <a:latin typeface="Arial Narrow" panose="020B0606020202030204" pitchFamily="34" charset="0"/>
              </a:rPr>
              <a:t>Well what is Big?</a:t>
            </a:r>
          </a:p>
          <a:p>
            <a:pPr lvl="1">
              <a:buFont typeface="Wingdings" panose="05000000000000000000" pitchFamily="2" charset="2"/>
              <a:buChar char="Ø"/>
            </a:pPr>
            <a:r>
              <a:rPr lang="en-US" sz="1600" dirty="0">
                <a:solidFill>
                  <a:schemeClr val="tx1"/>
                </a:solidFill>
                <a:latin typeface="Arial Narrow" panose="020B0606020202030204" pitchFamily="34" charset="0"/>
              </a:rPr>
              <a:t>Big is a relative term here and is assumed to be big by “today’s” standards. However, it really means too “big” for you to handle via vertical scaling. By vertical we mean single node improvement vs multi node horizontal improvement.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794" y="2502466"/>
            <a:ext cx="3677150" cy="262511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855" y="2522242"/>
            <a:ext cx="3446977" cy="2587934"/>
          </a:xfrm>
          <a:prstGeom prst="rect">
            <a:avLst/>
          </a:prstGeom>
        </p:spPr>
      </p:pic>
    </p:spTree>
    <p:extLst>
      <p:ext uri="{BB962C8B-B14F-4D97-AF65-F5344CB8AC3E}">
        <p14:creationId xmlns:p14="http://schemas.microsoft.com/office/powerpoint/2010/main" val="810093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4148" y="240745"/>
            <a:ext cx="2995704" cy="572700"/>
          </a:xfrm>
        </p:spPr>
        <p:txBody>
          <a:bodyPr/>
          <a:lstStyle/>
          <a:p>
            <a:r>
              <a:rPr lang="en-US" dirty="0">
                <a:latin typeface="Arial Narrow" panose="020B0606020202030204" pitchFamily="34" charset="0"/>
              </a:rPr>
              <a:t>The 4 Vs of Big Data</a:t>
            </a:r>
          </a:p>
        </p:txBody>
      </p:sp>
      <p:sp>
        <p:nvSpPr>
          <p:cNvPr id="3" name="Text Placeholder 2"/>
          <p:cNvSpPr>
            <a:spLocks noGrp="1"/>
          </p:cNvSpPr>
          <p:nvPr>
            <p:ph type="body" idx="1"/>
          </p:nvPr>
        </p:nvSpPr>
        <p:spPr/>
        <p:txBody>
          <a:bodyPr/>
          <a:lstStyle/>
          <a:p>
            <a:pPr>
              <a:buFont typeface="Wingdings" panose="05000000000000000000" pitchFamily="2" charset="2"/>
              <a:buChar char="Ø"/>
            </a:pPr>
            <a:r>
              <a:rPr lang="en-US" sz="1600" dirty="0">
                <a:solidFill>
                  <a:schemeClr val="tx1"/>
                </a:solidFill>
                <a:latin typeface="Arial Narrow" panose="020B0606020202030204" pitchFamily="34" charset="0"/>
              </a:rPr>
              <a:t>Volume</a:t>
            </a:r>
          </a:p>
          <a:p>
            <a:pPr lvl="1">
              <a:buFont typeface="Wingdings" panose="05000000000000000000" pitchFamily="2" charset="2"/>
              <a:buChar char="Ø"/>
            </a:pPr>
            <a:r>
              <a:rPr lang="en-US" sz="1600" dirty="0">
                <a:solidFill>
                  <a:schemeClr val="tx1"/>
                </a:solidFill>
                <a:latin typeface="Arial Narrow" panose="020B0606020202030204" pitchFamily="34" charset="0"/>
              </a:rPr>
              <a:t>How will your system deal with storage as data approaches ∞?</a:t>
            </a:r>
          </a:p>
          <a:p>
            <a:pPr>
              <a:buFont typeface="Wingdings" panose="05000000000000000000" pitchFamily="2" charset="2"/>
              <a:buChar char="Ø"/>
            </a:pPr>
            <a:r>
              <a:rPr lang="en-US" sz="1600" dirty="0">
                <a:solidFill>
                  <a:schemeClr val="tx1"/>
                </a:solidFill>
                <a:latin typeface="Arial Narrow" panose="020B0606020202030204" pitchFamily="34" charset="0"/>
              </a:rPr>
              <a:t>Velocity</a:t>
            </a:r>
          </a:p>
          <a:p>
            <a:pPr lvl="1">
              <a:buFont typeface="Wingdings" panose="05000000000000000000" pitchFamily="2" charset="2"/>
              <a:buChar char="Ø"/>
            </a:pPr>
            <a:r>
              <a:rPr lang="en-US" sz="1600" dirty="0">
                <a:solidFill>
                  <a:schemeClr val="tx1"/>
                </a:solidFill>
                <a:latin typeface="Arial Narrow" panose="020B0606020202030204" pitchFamily="34" charset="0"/>
              </a:rPr>
              <a:t>How will your system deal with fast responses as requests approach ∞?</a:t>
            </a:r>
          </a:p>
          <a:p>
            <a:pPr>
              <a:buFont typeface="Wingdings" panose="05000000000000000000" pitchFamily="2" charset="2"/>
              <a:buChar char="Ø"/>
            </a:pPr>
            <a:r>
              <a:rPr lang="en-US" sz="1600" dirty="0">
                <a:solidFill>
                  <a:schemeClr val="tx1"/>
                </a:solidFill>
                <a:latin typeface="Arial Narrow" panose="020B0606020202030204" pitchFamily="34" charset="0"/>
              </a:rPr>
              <a:t>Variety</a:t>
            </a:r>
          </a:p>
          <a:p>
            <a:pPr lvl="1">
              <a:buFont typeface="Wingdings" panose="05000000000000000000" pitchFamily="2" charset="2"/>
              <a:buChar char="Ø"/>
            </a:pPr>
            <a:r>
              <a:rPr lang="en-US" sz="1600" dirty="0">
                <a:solidFill>
                  <a:schemeClr val="tx1"/>
                </a:solidFill>
                <a:latin typeface="Arial Narrow" panose="020B0606020202030204" pitchFamily="34" charset="0"/>
              </a:rPr>
              <a:t>How will your system deal with different types of data as the types approach ∞?</a:t>
            </a:r>
          </a:p>
          <a:p>
            <a:pPr>
              <a:buFont typeface="Wingdings" panose="05000000000000000000" pitchFamily="2" charset="2"/>
              <a:buChar char="Ø"/>
            </a:pPr>
            <a:r>
              <a:rPr lang="en-US" sz="1600" dirty="0">
                <a:solidFill>
                  <a:schemeClr val="tx1"/>
                </a:solidFill>
                <a:latin typeface="Arial Narrow" panose="020B0606020202030204" pitchFamily="34" charset="0"/>
              </a:rPr>
              <a:t>Veracity</a:t>
            </a:r>
          </a:p>
          <a:p>
            <a:pPr lvl="1">
              <a:buFont typeface="Wingdings" panose="05000000000000000000" pitchFamily="2" charset="2"/>
              <a:buChar char="Ø"/>
            </a:pPr>
            <a:r>
              <a:rPr lang="en-US" sz="1600" dirty="0">
                <a:solidFill>
                  <a:schemeClr val="tx1"/>
                </a:solidFill>
                <a:latin typeface="Arial Narrow" panose="020B0606020202030204" pitchFamily="34" charset="0"/>
              </a:rPr>
              <a:t>How will your system ensure the accuracy of your Big Data is not crushed as the other 3 Vs approach ∞?</a:t>
            </a:r>
          </a:p>
        </p:txBody>
      </p:sp>
    </p:spTree>
    <p:extLst>
      <p:ext uri="{BB962C8B-B14F-4D97-AF65-F5344CB8AC3E}">
        <p14:creationId xmlns:p14="http://schemas.microsoft.com/office/powerpoint/2010/main" val="1324370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995D5-0E54-48C2-824A-6C3AAB79C642}"/>
              </a:ext>
            </a:extLst>
          </p:cNvPr>
          <p:cNvSpPr>
            <a:spLocks noGrp="1"/>
          </p:cNvSpPr>
          <p:nvPr>
            <p:ph type="title"/>
          </p:nvPr>
        </p:nvSpPr>
        <p:spPr>
          <a:xfrm>
            <a:off x="3939909" y="201834"/>
            <a:ext cx="1264181" cy="572700"/>
          </a:xfrm>
        </p:spPr>
        <p:txBody>
          <a:bodyPr/>
          <a:lstStyle/>
          <a:p>
            <a:r>
              <a:rPr lang="en-US" dirty="0">
                <a:latin typeface="Arial Narrow" panose="020B0606020202030204" pitchFamily="34" charset="0"/>
              </a:rPr>
              <a:t>Volume</a:t>
            </a:r>
          </a:p>
        </p:txBody>
      </p:sp>
      <p:sp>
        <p:nvSpPr>
          <p:cNvPr id="3" name="Text Placeholder 2">
            <a:extLst>
              <a:ext uri="{FF2B5EF4-FFF2-40B4-BE49-F238E27FC236}">
                <a16:creationId xmlns:a16="http://schemas.microsoft.com/office/drawing/2014/main" id="{B6F7C18B-911D-48C3-872D-2067F2E0FBAF}"/>
              </a:ext>
            </a:extLst>
          </p:cNvPr>
          <p:cNvSpPr>
            <a:spLocks noGrp="1"/>
          </p:cNvSpPr>
          <p:nvPr>
            <p:ph type="body" idx="1"/>
          </p:nvPr>
        </p:nvSpPr>
        <p:spPr>
          <a:xfrm>
            <a:off x="311700" y="1152475"/>
            <a:ext cx="8520600" cy="2067380"/>
          </a:xfrm>
        </p:spPr>
        <p:txBody>
          <a:bodyPr/>
          <a:lstStyle/>
          <a:p>
            <a:pPr>
              <a:buFont typeface="Wingdings" panose="05000000000000000000" pitchFamily="2" charset="2"/>
              <a:buChar char="Ø"/>
            </a:pPr>
            <a:r>
              <a:rPr lang="en-US" dirty="0">
                <a:solidFill>
                  <a:schemeClr val="tx1"/>
                </a:solidFill>
                <a:latin typeface="Arial Narrow" panose="020B0606020202030204" pitchFamily="34" charset="0"/>
              </a:rPr>
              <a:t>Traditional approaches were to add more disks or (Storage area networks) SANs in data centers. This did not scale and the SANs were not geographically fault tolerant.</a:t>
            </a:r>
            <a:br>
              <a:rPr lang="en-US" dirty="0">
                <a:solidFill>
                  <a:schemeClr val="tx1"/>
                </a:solidFill>
                <a:latin typeface="Arial Narrow" panose="020B0606020202030204" pitchFamily="34" charset="0"/>
              </a:rPr>
            </a:br>
            <a:endParaRPr lang="en-US" dirty="0">
              <a:solidFill>
                <a:schemeClr val="tx1"/>
              </a:solidFill>
              <a:latin typeface="Arial Narrow" panose="020B0606020202030204" pitchFamily="34" charset="0"/>
            </a:endParaRPr>
          </a:p>
          <a:p>
            <a:pPr>
              <a:buFont typeface="Wingdings" panose="05000000000000000000" pitchFamily="2" charset="2"/>
              <a:buChar char="Ø"/>
            </a:pPr>
            <a:r>
              <a:rPr lang="en-US" dirty="0">
                <a:solidFill>
                  <a:schemeClr val="tx1"/>
                </a:solidFill>
                <a:latin typeface="Arial Narrow" panose="020B0606020202030204" pitchFamily="34" charset="0"/>
              </a:rPr>
              <a:t>Current approach is to use Cloud storage that is practically limitless and is geographically fault tolerant. Many cloud storage providers exist making it financially practical to move storage to the cloud. </a:t>
            </a:r>
          </a:p>
        </p:txBody>
      </p:sp>
    </p:spTree>
    <p:extLst>
      <p:ext uri="{BB962C8B-B14F-4D97-AF65-F5344CB8AC3E}">
        <p14:creationId xmlns:p14="http://schemas.microsoft.com/office/powerpoint/2010/main" val="2182884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16EA-F195-4E53-A661-1C608B5C3A7A}"/>
              </a:ext>
            </a:extLst>
          </p:cNvPr>
          <p:cNvSpPr>
            <a:spLocks noGrp="1"/>
          </p:cNvSpPr>
          <p:nvPr>
            <p:ph type="title"/>
          </p:nvPr>
        </p:nvSpPr>
        <p:spPr>
          <a:xfrm>
            <a:off x="3566916" y="206128"/>
            <a:ext cx="1254453" cy="572700"/>
          </a:xfrm>
        </p:spPr>
        <p:txBody>
          <a:bodyPr/>
          <a:lstStyle/>
          <a:p>
            <a:r>
              <a:rPr lang="en-US" dirty="0">
                <a:latin typeface="Arial Narrow" panose="020B0606020202030204" pitchFamily="34" charset="0"/>
              </a:rPr>
              <a:t>Velocity</a:t>
            </a:r>
          </a:p>
        </p:txBody>
      </p:sp>
      <p:sp>
        <p:nvSpPr>
          <p:cNvPr id="3" name="Text Placeholder 2">
            <a:extLst>
              <a:ext uri="{FF2B5EF4-FFF2-40B4-BE49-F238E27FC236}">
                <a16:creationId xmlns:a16="http://schemas.microsoft.com/office/drawing/2014/main" id="{41B4F0E8-BA3A-4522-BF42-BFDDAC310D08}"/>
              </a:ext>
            </a:extLst>
          </p:cNvPr>
          <p:cNvSpPr>
            <a:spLocks noGrp="1"/>
          </p:cNvSpPr>
          <p:nvPr>
            <p:ph type="body" idx="1"/>
          </p:nvPr>
        </p:nvSpPr>
        <p:spPr>
          <a:xfrm>
            <a:off x="311700" y="1064923"/>
            <a:ext cx="8520600" cy="1678274"/>
          </a:xfrm>
        </p:spPr>
        <p:txBody>
          <a:bodyPr/>
          <a:lstStyle/>
          <a:p>
            <a:pPr>
              <a:buFont typeface="Wingdings" panose="05000000000000000000" pitchFamily="2" charset="2"/>
              <a:buChar char="Ø"/>
            </a:pPr>
            <a:r>
              <a:rPr lang="en-US" dirty="0">
                <a:solidFill>
                  <a:schemeClr val="tx1"/>
                </a:solidFill>
                <a:latin typeface="Arial Narrow" panose="020B0606020202030204" pitchFamily="34" charset="0"/>
              </a:rPr>
              <a:t>How do we deal with millions </a:t>
            </a:r>
            <a:r>
              <a:rPr lang="en-US" dirty="0">
                <a:solidFill>
                  <a:schemeClr val="tx1"/>
                </a:solidFill>
                <a:latin typeface="Arial Narrow" panose="020B0606020202030204" pitchFamily="34" charset="0"/>
                <a:sym typeface="Wingdings" panose="05000000000000000000" pitchFamily="2" charset="2"/>
              </a:rPr>
              <a:t> infinite </a:t>
            </a:r>
            <a:r>
              <a:rPr lang="en-US" dirty="0">
                <a:solidFill>
                  <a:schemeClr val="tx1"/>
                </a:solidFill>
                <a:latin typeface="Arial Narrow" panose="020B0606020202030204" pitchFamily="34" charset="0"/>
              </a:rPr>
              <a:t>concurrent requests? </a:t>
            </a:r>
          </a:p>
          <a:p>
            <a:pPr lvl="1">
              <a:buFont typeface="Wingdings" panose="05000000000000000000" pitchFamily="2" charset="2"/>
              <a:buChar char="Ø"/>
            </a:pPr>
            <a:r>
              <a:rPr lang="en-US" sz="1600" dirty="0">
                <a:solidFill>
                  <a:schemeClr val="tx1"/>
                </a:solidFill>
                <a:latin typeface="Arial Narrow" panose="020B0606020202030204" pitchFamily="34" charset="0"/>
              </a:rPr>
              <a:t>Traditionally we’d add load balancers and scale up the webserver. </a:t>
            </a:r>
          </a:p>
          <a:p>
            <a:pPr lvl="1">
              <a:buFont typeface="Wingdings" panose="05000000000000000000" pitchFamily="2" charset="2"/>
              <a:buChar char="Ø"/>
            </a:pPr>
            <a:r>
              <a:rPr lang="en-US" sz="1600" dirty="0">
                <a:solidFill>
                  <a:schemeClr val="tx1"/>
                </a:solidFill>
                <a:latin typeface="Arial Narrow" panose="020B0606020202030204" pitchFamily="34" charset="0"/>
              </a:rPr>
              <a:t>Now cloud providers have geographic load balancers (that are themselves load balanced) and webservers that are horizontally scaled</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927" y="2899587"/>
            <a:ext cx="5730430" cy="2253713"/>
          </a:xfrm>
          <a:prstGeom prst="rect">
            <a:avLst/>
          </a:prstGeom>
        </p:spPr>
      </p:pic>
    </p:spTree>
    <p:extLst>
      <p:ext uri="{BB962C8B-B14F-4D97-AF65-F5344CB8AC3E}">
        <p14:creationId xmlns:p14="http://schemas.microsoft.com/office/powerpoint/2010/main" val="3365264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D454E-224A-4F06-9C40-035C35B06F18}"/>
              </a:ext>
            </a:extLst>
          </p:cNvPr>
          <p:cNvSpPr>
            <a:spLocks noGrp="1"/>
          </p:cNvSpPr>
          <p:nvPr>
            <p:ph type="title"/>
          </p:nvPr>
        </p:nvSpPr>
        <p:spPr>
          <a:xfrm>
            <a:off x="3993411" y="192106"/>
            <a:ext cx="1157177" cy="572700"/>
          </a:xfrm>
        </p:spPr>
        <p:txBody>
          <a:bodyPr/>
          <a:lstStyle/>
          <a:p>
            <a:r>
              <a:rPr lang="en-US" dirty="0">
                <a:latin typeface="Arial Narrow" panose="020B0606020202030204" pitchFamily="34" charset="0"/>
              </a:rPr>
              <a:t>Variety</a:t>
            </a:r>
          </a:p>
        </p:txBody>
      </p:sp>
      <p:sp>
        <p:nvSpPr>
          <p:cNvPr id="3" name="Text Placeholder 2">
            <a:extLst>
              <a:ext uri="{FF2B5EF4-FFF2-40B4-BE49-F238E27FC236}">
                <a16:creationId xmlns:a16="http://schemas.microsoft.com/office/drawing/2014/main" id="{A27F79C4-EF22-4C58-8587-822DFE6550A2}"/>
              </a:ext>
            </a:extLst>
          </p:cNvPr>
          <p:cNvSpPr>
            <a:spLocks noGrp="1"/>
          </p:cNvSpPr>
          <p:nvPr>
            <p:ph type="body" idx="1"/>
          </p:nvPr>
        </p:nvSpPr>
        <p:spPr>
          <a:xfrm>
            <a:off x="311699" y="938466"/>
            <a:ext cx="8520600" cy="2534308"/>
          </a:xfrm>
        </p:spPr>
        <p:txBody>
          <a:bodyPr/>
          <a:lstStyle/>
          <a:p>
            <a:pPr>
              <a:buFont typeface="Wingdings" panose="05000000000000000000" pitchFamily="2" charset="2"/>
              <a:buChar char="Ø"/>
            </a:pPr>
            <a:r>
              <a:rPr lang="en-US" dirty="0">
                <a:solidFill>
                  <a:schemeClr val="tx1"/>
                </a:solidFill>
                <a:latin typeface="Arial Narrow" panose="020B0606020202030204" pitchFamily="34" charset="0"/>
              </a:rPr>
              <a:t>How do we deal with data changing and different data sets?</a:t>
            </a:r>
          </a:p>
          <a:p>
            <a:pPr>
              <a:buFont typeface="Wingdings" panose="05000000000000000000" pitchFamily="2" charset="2"/>
              <a:buChar char="Ø"/>
            </a:pPr>
            <a:r>
              <a:rPr lang="en-US" dirty="0">
                <a:solidFill>
                  <a:schemeClr val="tx1"/>
                </a:solidFill>
                <a:latin typeface="Arial Narrow" panose="020B0606020202030204" pitchFamily="34" charset="0"/>
              </a:rPr>
              <a:t>Relational databases tend to crack with many changes (ultra structured so change is costly)</a:t>
            </a:r>
          </a:p>
          <a:p>
            <a:pPr>
              <a:buFont typeface="Wingdings" panose="05000000000000000000" pitchFamily="2" charset="2"/>
              <a:buChar char="Ø"/>
            </a:pPr>
            <a:r>
              <a:rPr lang="en-US" dirty="0">
                <a:solidFill>
                  <a:schemeClr val="tx1"/>
                </a:solidFill>
                <a:latin typeface="Arial Narrow" panose="020B0606020202030204" pitchFamily="34" charset="0"/>
              </a:rPr>
              <a:t>Extraction, Transform, and Load (ETL) is cumbersome and expensive to run when data moves or is changed?</a:t>
            </a:r>
          </a:p>
          <a:p>
            <a:pPr>
              <a:buFont typeface="Wingdings" panose="05000000000000000000" pitchFamily="2" charset="2"/>
              <a:buChar char="Ø"/>
            </a:pPr>
            <a:r>
              <a:rPr lang="en-US" dirty="0">
                <a:solidFill>
                  <a:schemeClr val="tx1"/>
                </a:solidFill>
                <a:latin typeface="Arial Narrow" panose="020B0606020202030204" pitchFamily="34" charset="0"/>
              </a:rPr>
              <a:t>Current solutions make data formatting easy and impose minimal structure (put this type of data in this folder).</a:t>
            </a:r>
          </a:p>
          <a:p>
            <a:pPr>
              <a:buFont typeface="Wingdings" panose="05000000000000000000" pitchFamily="2" charset="2"/>
              <a:buChar char="Ø"/>
            </a:pPr>
            <a:r>
              <a:rPr lang="en-US" dirty="0">
                <a:solidFill>
                  <a:schemeClr val="tx1"/>
                </a:solidFill>
                <a:latin typeface="Arial Narrow" panose="020B0606020202030204" pitchFamily="34" charset="0"/>
              </a:rPr>
              <a:t>Data Lake </a:t>
            </a:r>
            <a:r>
              <a:rPr lang="en-US" dirty="0">
                <a:solidFill>
                  <a:schemeClr val="tx1"/>
                </a:solidFill>
                <a:latin typeface="Arial Narrow" panose="020B0606020202030204" pitchFamily="34" charset="0"/>
                <a:sym typeface="Wingdings" panose="05000000000000000000" pitchFamily="2" charset="2"/>
              </a:rPr>
              <a:t> F</a:t>
            </a:r>
            <a:r>
              <a:rPr lang="en-US" dirty="0">
                <a:solidFill>
                  <a:schemeClr val="tx1"/>
                </a:solidFill>
                <a:latin typeface="Arial Narrow" panose="020B0606020202030204" pitchFamily="34" charset="0"/>
              </a:rPr>
              <a:t>olders </a:t>
            </a:r>
            <a:r>
              <a:rPr lang="en-US" dirty="0">
                <a:solidFill>
                  <a:schemeClr val="tx1"/>
                </a:solidFill>
                <a:latin typeface="Arial Narrow" panose="020B0606020202030204" pitchFamily="34" charset="0"/>
                <a:sym typeface="Wingdings" panose="05000000000000000000" pitchFamily="2" charset="2"/>
              </a:rPr>
              <a:t> Tables</a:t>
            </a:r>
            <a:endParaRPr lang="en-US" dirty="0">
              <a:solidFill>
                <a:schemeClr val="tx1"/>
              </a:solidFill>
              <a:latin typeface="Arial Narrow" panose="020B0606020202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193" y="2791839"/>
            <a:ext cx="4243577" cy="2336463"/>
          </a:xfrm>
          <a:prstGeom prst="rect">
            <a:avLst/>
          </a:prstGeom>
        </p:spPr>
      </p:pic>
    </p:spTree>
    <p:extLst>
      <p:ext uri="{BB962C8B-B14F-4D97-AF65-F5344CB8AC3E}">
        <p14:creationId xmlns:p14="http://schemas.microsoft.com/office/powerpoint/2010/main" val="893881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pic>
        <p:nvPicPr>
          <p:cNvPr id="2050" name="Picture 2" descr="https://cdn-images-1.medium.com/max/1600/1*tQz5Go9y9cPHYn_rxiIFF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834" y="180802"/>
            <a:ext cx="6040638" cy="4832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010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US" dirty="0"/>
              <a:t>Data Science Defined </a:t>
            </a:r>
          </a:p>
        </p:txBody>
      </p:sp>
      <p:sp>
        <p:nvSpPr>
          <p:cNvPr id="3" name="Text Placeholder 2"/>
          <p:cNvSpPr>
            <a:spLocks noGrp="1"/>
          </p:cNvSpPr>
          <p:nvPr>
            <p:ph type="body" idx="1"/>
          </p:nvPr>
        </p:nvSpPr>
        <p:spPr>
          <a:xfrm>
            <a:off x="311700" y="572700"/>
            <a:ext cx="8520600" cy="4459449"/>
          </a:xfrm>
        </p:spPr>
        <p:txBody>
          <a:bodyPr/>
          <a:lstStyle/>
          <a:p>
            <a:r>
              <a:rPr lang="en-US" sz="1200" b="1" dirty="0"/>
              <a:t>Data science</a:t>
            </a:r>
            <a:r>
              <a:rPr lang="en-US" sz="1200" dirty="0"/>
              <a:t> is a multi-disciplinary field that uses scientific methods, processes, algorithms and systems to extract knowledge and insights from structured and unstructured data.</a:t>
            </a:r>
          </a:p>
          <a:p>
            <a:r>
              <a:rPr lang="en-US" sz="1200" dirty="0"/>
              <a:t>The multiple disciplines are:</a:t>
            </a:r>
          </a:p>
          <a:p>
            <a:pPr lvl="1"/>
            <a:r>
              <a:rPr lang="en-US" sz="1200" dirty="0"/>
              <a:t>Mathematics</a:t>
            </a:r>
          </a:p>
          <a:p>
            <a:pPr lvl="2"/>
            <a:r>
              <a:rPr lang="en-US" sz="1200" dirty="0"/>
              <a:t>Calculus and Partial Differential Equations, …</a:t>
            </a:r>
          </a:p>
          <a:p>
            <a:pPr lvl="1"/>
            <a:r>
              <a:rPr lang="en-US" sz="1200" dirty="0"/>
              <a:t>Statistics</a:t>
            </a:r>
          </a:p>
          <a:p>
            <a:pPr lvl="2"/>
            <a:r>
              <a:rPr lang="en-US" sz="1200" dirty="0"/>
              <a:t>Distributions, missing data, regression techniques, predictions about a population based on a sample …</a:t>
            </a:r>
          </a:p>
          <a:p>
            <a:pPr lvl="1"/>
            <a:r>
              <a:rPr lang="en-US" sz="1200" dirty="0"/>
              <a:t>Computer Science</a:t>
            </a:r>
          </a:p>
          <a:p>
            <a:pPr lvl="2"/>
            <a:r>
              <a:rPr lang="en-US" sz="1200" dirty="0"/>
              <a:t>Programming, algorithms, complexity analysis, BIG DATA …</a:t>
            </a:r>
          </a:p>
          <a:p>
            <a:pPr lvl="1"/>
            <a:r>
              <a:rPr lang="en-US" sz="1200" dirty="0"/>
              <a:t>Information Science</a:t>
            </a:r>
          </a:p>
          <a:p>
            <a:pPr lvl="2"/>
            <a:r>
              <a:rPr lang="en-US" sz="1200" dirty="0"/>
              <a:t>Librarians, cataloging, information discovery, information retrieval, …</a:t>
            </a:r>
          </a:p>
          <a:p>
            <a:pPr lvl="2"/>
            <a:endParaRPr lang="en-US" sz="1200" dirty="0"/>
          </a:p>
          <a:p>
            <a:pPr lvl="1"/>
            <a:endParaRPr lang="en-US" sz="1200" dirty="0"/>
          </a:p>
          <a:p>
            <a:pPr lvl="1"/>
            <a:endParaRPr lang="en-US" sz="1200" dirty="0"/>
          </a:p>
        </p:txBody>
      </p:sp>
    </p:spTree>
    <p:extLst>
      <p:ext uri="{BB962C8B-B14F-4D97-AF65-F5344CB8AC3E}">
        <p14:creationId xmlns:p14="http://schemas.microsoft.com/office/powerpoint/2010/main" val="3469709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Statistics</a:t>
            </a:r>
          </a:p>
        </p:txBody>
      </p:sp>
      <p:sp>
        <p:nvSpPr>
          <p:cNvPr id="3" name="Text Placeholder 2"/>
          <p:cNvSpPr>
            <a:spLocks noGrp="1"/>
          </p:cNvSpPr>
          <p:nvPr>
            <p:ph type="body" idx="1"/>
          </p:nvPr>
        </p:nvSpPr>
        <p:spPr/>
        <p:txBody>
          <a:bodyPr/>
          <a:lstStyle/>
          <a:p>
            <a:r>
              <a:rPr lang="en-US" dirty="0"/>
              <a:t>Statistics is the science of making a prediction about an entire population based on a sample. </a:t>
            </a:r>
          </a:p>
          <a:p>
            <a:pPr lvl="1"/>
            <a:r>
              <a:rPr lang="en-US" dirty="0"/>
              <a:t>E.g., </a:t>
            </a:r>
          </a:p>
          <a:p>
            <a:pPr lvl="2"/>
            <a:r>
              <a:rPr lang="en-US" dirty="0"/>
              <a:t>Predicting when the next attack will occur</a:t>
            </a:r>
          </a:p>
          <a:p>
            <a:pPr lvl="2"/>
            <a:r>
              <a:rPr lang="en-US" dirty="0"/>
              <a:t>Predicting who will win the next Presidential Election</a:t>
            </a:r>
          </a:p>
          <a:p>
            <a:pPr lvl="1"/>
            <a:r>
              <a:rPr lang="en-US" dirty="0"/>
              <a:t>How is this done? Through sampling, probabilities, and hypothesis testing. </a:t>
            </a:r>
          </a:p>
        </p:txBody>
      </p:sp>
    </p:spTree>
    <p:extLst>
      <p:ext uri="{BB962C8B-B14F-4D97-AF65-F5344CB8AC3E}">
        <p14:creationId xmlns:p14="http://schemas.microsoft.com/office/powerpoint/2010/main" val="4031364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925147" cy="1234916"/>
          </a:xfrm>
        </p:spPr>
        <p:txBody>
          <a:bodyPr>
            <a:normAutofit fontScale="90000"/>
          </a:bodyPr>
          <a:lstStyle/>
          <a:p>
            <a:r>
              <a:rPr lang="en-US" sz="2400" dirty="0"/>
              <a:t>Statistics = Use random samples to make confident statements about entire populations. Intelligent guesses/speculation.</a:t>
            </a:r>
          </a:p>
        </p:txBody>
      </p:sp>
      <p:pic>
        <p:nvPicPr>
          <p:cNvPr id="3074" name="Picture 2" descr="Image result for casino b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959" y="1399420"/>
            <a:ext cx="5214938" cy="2928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7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shape, location, and spread</a:t>
            </a:r>
          </a:p>
        </p:txBody>
      </p:sp>
      <p:sp>
        <p:nvSpPr>
          <p:cNvPr id="3" name="Content Placeholder 2"/>
          <p:cNvSpPr>
            <a:spLocks noGrp="1"/>
          </p:cNvSpPr>
          <p:nvPr>
            <p:ph idx="1"/>
          </p:nvPr>
        </p:nvSpPr>
        <p:spPr/>
        <p:txBody>
          <a:bodyPr/>
          <a:lstStyle/>
          <a:p>
            <a:r>
              <a:rPr lang="en-US" dirty="0"/>
              <a:t>Sample = make sure it's random, handle missing data (mcar, mar, nmar), imputation methods. NMAR!</a:t>
            </a:r>
          </a:p>
          <a:p>
            <a:r>
              <a:rPr lang="en-US" dirty="0"/>
              <a:t>Shape = Is the data skewed, normal, or flat? If normal then we can use statistical analysis for normal distributions </a:t>
            </a:r>
          </a:p>
          <a:p>
            <a:r>
              <a:rPr lang="en-US" dirty="0"/>
              <a:t>Location = Where does the data accumulate? Is it skewed, if so the median tells a better story. </a:t>
            </a:r>
          </a:p>
          <a:p>
            <a:r>
              <a:rPr lang="en-US" dirty="0"/>
              <a:t>Spread = How much does the data differ? Standard deviations!</a:t>
            </a:r>
          </a:p>
        </p:txBody>
      </p:sp>
    </p:spTree>
    <p:extLst>
      <p:ext uri="{BB962C8B-B14F-4D97-AF65-F5344CB8AC3E}">
        <p14:creationId xmlns:p14="http://schemas.microsoft.com/office/powerpoint/2010/main" val="318978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1577816"/>
          </a:xfrm>
        </p:spPr>
        <p:txBody>
          <a:bodyPr>
            <a:normAutofit/>
          </a:bodyPr>
          <a:lstStyle/>
          <a:p>
            <a:r>
              <a:rPr lang="en-US" dirty="0"/>
              <a:t>Samples give statistics, and populations (which we may never know give parameters)</a:t>
            </a:r>
            <a:br>
              <a:rPr lang="en-US" dirty="0"/>
            </a:br>
            <a:endParaRPr lang="en-US" dirty="0"/>
          </a:p>
        </p:txBody>
      </p:sp>
      <p:pic>
        <p:nvPicPr>
          <p:cNvPr id="4102" name="Picture 6" descr="Image result for sample vs popula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850" y="1444033"/>
            <a:ext cx="5801784" cy="326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0143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article}\pagestyle{empty}&#10;&#10;\textwidth11cm&#10;&#10;\def\argmax{\mathop{\rm argmax}}&#10;\def\argmin{\mathop{\rm argmin}}&#10;\newcommand{\tand}{\wedge}&#10;\newcommand{\tor}{\vee}&#10;\newcommand{\union}{\cup}&#10;\newcommand{\intersection}{\cap}&#10;\newcommand{\ch}{$\surd$}&#10;\newcommand{\pgm}[1]{{\sc #1}}&#10;\newcommand{\la}{\leftarrow}&#10;\newcommand{\ra}{\rightarrow}&#10;\newcommand{\&lt;}{\langle}&#10;\newcommand{\lra}{\leftrightarrow}&#10;\newcommand{\bi}{\begin{itemize}}&#10;\newcommand{\ei}{\end{itemize}}&#10;\newcommand{\be}{\begin{enumerate}}&#10;\newcommand{\ee}{\end{enumerate}}&#10;\newcommand{\entails}{\vdash}&#10;\newcommand{\ask}{{\bf $\longrightarrow$ Ask? }}&#10;\newcommand{\imp}{{$\Longrightarrow$\hspace{0.1cm}}}&#10;\newenvironment{definition}{{\bf Definition: }\em}{}&#10;\newenvironment{theorem}{{\bf Theorem: }\em}{}&#10;\newenvironment{corollary}{{\bf Corollary: }\em}{}&#10;\newenvironment{lemma}{{\bf Lemma: }\em}{}&#10;\newenvironment{assumption}{{\bf Assumption: }\em}{}&#10;\newenvironment{optimizationproblem}{{\bf Optimization Problem: }\em}{}&#10;\newenvironment{proof}{{\bf Proof: }\em}{$\box$}&#10;&#10;\newcommand{\x}{\vec{x}} % input pattern&#10;\newcommand{\y}{y}       % target value&#10;\newcommand{\Sample}{{S}}  % training sample&#10;\newcommand{\n}{n}       % number of training examples&#10;\newcommand{\N}{N}       % dimensionality of input space&#10;\newcommand{\F}{X}       % feature space&#10;\newcommand{\R}{R}       % risk&#10;\newcommand{\Learner}{{\cal{L}}}    % learner&#10;\newcommand{\HS}{{\cal{H}}}    % hypothesis space&#10;\newcommand{\AL}{\vec{\alpha}}   % vector of alphas&#10;\newcommand{\w}{{\vec{w}}}   % weight vector&#10;\newcommand{\Real}{\Re}     % set of real number&#10;\newcommand{\Nat}{\hbox{\bf N}}     % set of natural numbers&#10;\newcommand{\e}{{e}}     % the number e&#10;\newcommand{\Err}{Err}       % risk&#10;\newcommand{\Prec}{Prec}       % risk&#10;\newcommand{\Rec}{Rec}       % risk&#10;\newcommand{\Fone}{{F1}}       % risk&#10;&#10;\newcommand{\sgn}{\hbox{sgn}}     % sign function&#10;\newcommand{\eq}[1]{(\protect\ref{#1})}&#10;\renewcommand{\sec}[1]{section~\protect\ref{#1}}&#10;\newcommand{\chap}[1]{chapter~\protect\ref{#1}}&#10;\newcommand{\fig}[1]{figure~\protect\ref{#1}}&#10;\newcommand{\tab}[1]{table~\protect\ref{#1}}&#10;\newcommand{\svmlight}{$\mbox{\em SVM}^{light}$}&#10;&#10;\newcommand{\C}{{\cal C}}&#10;\newcommand{\ev}{{\bf v}}&#10;\newcommand{\EV}{{\bf V}}&#10;\newcommand{\X}{{\hbox{\bf X}}}&#10;\newcommand{\EVapp}{\tilde{\hbox{\bf V}}}&#10;\newcommand{\app}[1]{Appendix~\protect\ref{#1}}&#10;&#10;\begin{document}&#10;\addtolength{\tabcolsep}{-2.0mm}&#10;\begin{tabular}{|cccc|c|} \hline&#10;        &amp; F &amp; S &amp; P &amp; BigTip \\ \hline&#10;$\x_1\!=\!($ &amp; g,      &amp; y,       &amp; a        $)$&amp; $f(\x_1)\!=\!1$        \\&#10;$\x_2\!=\!($ &amp; g,      &amp; n,       &amp; h        $)$&amp; $f(\x_2)\!=\!0$        \\&#10;$\x_3\!=\!($ &amp; g,      &amp; y,       &amp; h        $)$&amp; $f(\x_3)\!=\!1$        \\&#10;$\x_4\!=\!($ &amp; g,      &amp; n,       &amp; a        $)$&amp; $f(\x_4)\!=\!1$        \\&#10;$\x_5\!=\!($ &amp; m,      &amp; y,       &amp; a        $)$&amp; $f(\x_5)\!=\!0$        \\&#10;$\x_6\!=\!($ &amp; y,      &amp; y,       &amp; a        $)$&amp; $f(\x_6)\!=\!0$        \\&#10;$\x_7\!=\!($ &amp; g,      &amp; y,       &amp; a        $)$&amp; $f(\x_7)\!=\!1$        \\&#10;$\x_8\!=\!($ &amp; g,      &amp; y,       &amp; h        $)$&amp; $f(\x_8)\!=\!1$        \\&#10;$\x_9\!=\!($ &amp; m,      &amp; y,       &amp; a        $)$&amp; $f(\x_9)\!=\!0$        \\&#10;$\x_{10}\!=\!($&amp; g,      &amp; y,       &amp; a        $)$&amp; $f(\x_{10})\!=\!1$      \\ \hline&#10;\end{tabular}\end{document}&#10;"/>
  <p:tag name="EXTERNALNAME" val="txp_fig"/>
  <p:tag name="BLEND" val="False"/>
  <p:tag name="TRANSPARENT" val="False"/>
  <p:tag name="KEEPFILES" val="False"/>
  <p:tag name="DEBUGPAUSE" val="False"/>
  <p:tag name="RESOLUTION" val="600"/>
  <p:tag name="TIMEOUT" val="(none)"/>
  <p:tag name="BOXWIDTH" val="354"/>
  <p:tag name="BOXHEIGHT" val="370"/>
  <p:tag name="BOXFONT" val="10"/>
  <p:tag name="BOXWRAP" val="False"/>
  <p:tag name="WORKAROUNDTRANSPARENCYBUG" val="False"/>
  <p:tag name="ALLOWFONTSUBSTITUTION" val="False"/>
  <p:tag name="BITMAPFORMAT" val="bmpmono"/>
  <p:tag name="ORIGWIDTH" val="106.875"/>
  <p:tag name="PICTUREFILESIZE" val="125054"/>
</p:tagLst>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1719</TotalTime>
  <Words>1551</Words>
  <Application>Microsoft Office PowerPoint</Application>
  <PresentationFormat>On-screen Show (16:9)</PresentationFormat>
  <Paragraphs>185</Paragraphs>
  <Slides>35</Slides>
  <Notes>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35</vt:i4>
      </vt:variant>
    </vt:vector>
  </HeadingPairs>
  <TitlesOfParts>
    <vt:vector size="45" baseType="lpstr">
      <vt:lpstr>Arial</vt:lpstr>
      <vt:lpstr>Arial Narrow</vt:lpstr>
      <vt:lpstr>Calibri</vt:lpstr>
      <vt:lpstr>Calibri Light</vt:lpstr>
      <vt:lpstr>Lucida Console</vt:lpstr>
      <vt:lpstr>Lucida Handwriting</vt:lpstr>
      <vt:lpstr>Times New Roman</vt:lpstr>
      <vt:lpstr>Wingdings</vt:lpstr>
      <vt:lpstr>Simple Dark</vt:lpstr>
      <vt:lpstr>Office Theme</vt:lpstr>
      <vt:lpstr>Data Science/AI Capabilities</vt:lpstr>
      <vt:lpstr>PowerPoint Presentation</vt:lpstr>
      <vt:lpstr>Twins, Triplets, and Crypto</vt:lpstr>
      <vt:lpstr>PowerPoint Presentation</vt:lpstr>
      <vt:lpstr>Data Science Defined </vt:lpstr>
      <vt:lpstr>Basics of Statistics</vt:lpstr>
      <vt:lpstr>Statistics = Use random samples to make confident statements about entire populations. Intelligent guesses/speculation.</vt:lpstr>
      <vt:lpstr>Sample, shape, location, and spread</vt:lpstr>
      <vt:lpstr>Samples give statistics, and populations (which we may never know give parameters) </vt:lpstr>
      <vt:lpstr>The Central Limit Theorem</vt:lpstr>
      <vt:lpstr>PowerPoint Presentation</vt:lpstr>
      <vt:lpstr>PowerPoint Presentation</vt:lpstr>
      <vt:lpstr>Hypothesis Testing</vt:lpstr>
      <vt:lpstr>How do we prove our statistical claims?</vt:lpstr>
      <vt:lpstr>Standard deviations and probability of the population mean</vt:lpstr>
      <vt:lpstr>PowerPoint Presentation</vt:lpstr>
      <vt:lpstr>The alternative hypothesis tries to nullify the ghosts!</vt:lpstr>
      <vt:lpstr>Warning</vt:lpstr>
      <vt:lpstr>Survey</vt:lpstr>
      <vt:lpstr>Where’s Waldo</vt:lpstr>
      <vt:lpstr>Missing data</vt:lpstr>
      <vt:lpstr>PowerPoint Presentation</vt:lpstr>
      <vt:lpstr>PowerPoint Presentation</vt:lpstr>
      <vt:lpstr>Unsupervised vs. Supervised Learning</vt:lpstr>
      <vt:lpstr>PowerPoint Presentation</vt:lpstr>
      <vt:lpstr>Decision Tree Example: “BigTip”</vt:lpstr>
      <vt:lpstr>Association Rules!!!</vt:lpstr>
      <vt:lpstr>Association Rules example for financial transactions. </vt:lpstr>
      <vt:lpstr>What can we do with Association Rules?</vt:lpstr>
      <vt:lpstr>Interview Problem for data scientists</vt:lpstr>
      <vt:lpstr>Big Data</vt:lpstr>
      <vt:lpstr>The 4 Vs of Big Data</vt:lpstr>
      <vt:lpstr>Volume</vt:lpstr>
      <vt:lpstr>Velocity</vt:lpstr>
      <vt:lpstr>Variety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Systems</dc:title>
  <dc:creator>premsaggar saggar</dc:creator>
  <cp:lastModifiedBy>premsaggar saggar</cp:lastModifiedBy>
  <cp:revision>67</cp:revision>
  <dcterms:modified xsi:type="dcterms:W3CDTF">2021-02-08T20:18:21Z</dcterms:modified>
</cp:coreProperties>
</file>